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5" r:id="rId5"/>
    <p:sldId id="266" r:id="rId6"/>
    <p:sldId id="264" r:id="rId7"/>
    <p:sldId id="258" r:id="rId8"/>
    <p:sldId id="260" r:id="rId9"/>
    <p:sldId id="261" r:id="rId10"/>
    <p:sldId id="262" r:id="rId11"/>
    <p:sldId id="263" r:id="rId12"/>
    <p:sldId id="269" r:id="rId13"/>
    <p:sldId id="268" r:id="rId14"/>
    <p:sldId id="270" r:id="rId15"/>
    <p:sldId id="25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EF292-8BFA-4191-B34B-7524EE62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338C57-2476-4DFD-8507-FFCFC38F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AC1D7E-A7F8-4201-ABBE-4506A21D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8A9526-A1F0-4980-9FAF-4B62F929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876571E-6F32-4531-8BDD-0F555166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9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09005-7CB8-4DA9-88A5-2A00E9FE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C6DF45-C70B-499F-8F8E-FA403B62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73FC50-0B6C-4C12-88D6-149ECEE8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A08A4D-0EFE-4239-9AC1-53F5B170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7B4837-23A5-4749-8C2A-AB53B524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2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6C57617-6F15-4048-ADB3-B21315622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FB419FB-7A37-412C-9BDF-907281E55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62FDC0-1CD5-4326-9C97-9D4AC349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6D10A1-953E-4B62-A0D5-6F30A371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D6CE39-8FC0-42B9-A338-9A25684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15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C565E-8A35-43A6-BAE2-B70BA6B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C29E9E-A66E-4F04-A5D1-DB5E7909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47E1C8-3560-4DF5-8CC4-0C4735B2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182C4B-A17A-40DA-935F-3B6BD744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89938A-33C9-43A1-8F2C-AFCEF791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6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3D9A4A-200E-4C28-998B-14ABD939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2A71334-67E5-4B7F-BEB6-5DFE6816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24C9E5-2889-4880-9F2A-54C5A790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D063EE-1BCB-4C97-B259-9A7E9ADB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DA17FA-06BB-4EAD-B071-69BFD92A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20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4BB64-15D0-4D0A-8EDC-7C5CAE54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EA4CA7-706B-4AEC-BD70-966D8A71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D68BA30-0BFD-4D03-883B-0456052E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A1D0F1-E02D-4B54-A5FC-6AC49608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02B6B7-FF2C-407A-8AF1-8C67F8F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D45BAD-775F-4197-BC56-D5993C28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4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150FC-DA4B-4292-B2D0-670FC3A5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C16F11F-FB2A-47E5-923E-815CC8A4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D449DE-B82E-4449-8E92-09E94BCA3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537272F-5C25-47E4-837F-532D2B95D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48C47D9-033E-4638-87FB-FC2EDF672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BE5334-853B-4A6A-BC64-628A4382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76CFB-7FEA-47ED-A287-ED44B96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9E80B1B-B239-46FB-81C9-149BFB50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65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F9123-32F6-4FC3-8A8D-CA43F540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78603D4-E592-4D4B-9050-45526F47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140C698-2FCE-4901-AF9D-2B0DB6D6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A5C2C7C-3FE9-4944-9970-C2D50943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6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A0AA9B1-7D50-4F05-A153-CFE01E83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EE23DC3-AF18-4DAD-8CA4-21A9C54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F8DDE15-17FD-401C-AA97-97DD6EC4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6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33D7D-5D0F-457A-A3CF-4FEF5515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AAC060-DF02-4BF2-ABAD-16BBA64E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B83470A-F9F4-4A8C-9105-DFEB92887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C9F07C-A405-4C47-BBF5-747ED4DF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AA71BC-83F7-49DC-8561-782BC53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76424E-4990-40BD-91EE-8981EC49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74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1C964-49FB-4E7A-B80C-68F1ADE6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D9B541-BB83-42E8-9D92-41A43E98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D853E4B-E654-4073-83C7-1DE807BF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6228CD-8E0B-4FF2-B964-F04AAF2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9C2C8C1-5BB8-4425-A577-3503F58D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5EB6D1C-5A4B-42F0-AF56-D98C0C4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9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B98772B-5119-4AD1-9B36-C2BD1B96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1BAF51-3B39-4CF7-8E9E-C5E42D30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2C7E0D-BF2B-4C6F-8A0A-607D31DB2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F6D4-B3AE-4637-84D2-03563B15FDF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7C5AB6-0A6C-44C4-B6A1-3BB15880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B46D82-A2AF-4AB6-800E-CF4B119F0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9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5145A7-DE1A-4016-B809-9B380AB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sl-SI"/>
              <a:t>GRADIVO ZA DELO NA DOMU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46E8D6-0FCB-42C2-AEA3-CDA6608C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sl-SI"/>
              <a:t>SREDA, 9. 12. 2020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65D5BC-9ED2-450B-9B02-58AF6AF9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478" y="3989247"/>
            <a:ext cx="2820962" cy="28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C5886BA-91F6-4C2C-A78D-47C80275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83" t="22704" r="28066" b="11344"/>
          <a:stretch/>
        </p:blipFill>
        <p:spPr>
          <a:xfrm>
            <a:off x="2266694" y="0"/>
            <a:ext cx="8202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906DED-4683-4C9B-BEFA-44921BEC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7DABB05B-6BCF-4556-944B-8FF0F34FBB97}"/>
              </a:ext>
            </a:extLst>
          </p:cNvPr>
          <p:cNvSpPr/>
          <p:nvPr/>
        </p:nvSpPr>
        <p:spPr>
          <a:xfrm>
            <a:off x="669928" y="481628"/>
            <a:ext cx="3849064" cy="50710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/>
              <a:t>BOBENČEK</a:t>
            </a:r>
          </a:p>
          <a:p>
            <a:pPr algn="ctr"/>
            <a:r>
              <a:rPr lang="sl-SI" dirty="0"/>
              <a:t>JANEZ BITENC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BAMBERBAM, BAMBERBAM,</a:t>
            </a:r>
          </a:p>
          <a:p>
            <a:pPr algn="ctr"/>
            <a:r>
              <a:rPr lang="sl-SI" dirty="0"/>
              <a:t>BOBENČEK MI JE IME, 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BAMBERBAM, BARBEMBAM,</a:t>
            </a:r>
          </a:p>
          <a:p>
            <a:pPr algn="ctr"/>
            <a:r>
              <a:rPr lang="sl-SI" dirty="0"/>
              <a:t>TU STA PA ŠE PALČKI DVE. 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BAMBERBAM, BAMBERBAM, </a:t>
            </a:r>
          </a:p>
          <a:p>
            <a:pPr algn="ctr"/>
            <a:r>
              <a:rPr lang="sl-SI" dirty="0"/>
              <a:t>ČE VAM NI KAJ PRAV, GOSPOD, 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BAMBERBAM, BAMBERBAM, </a:t>
            </a:r>
          </a:p>
          <a:p>
            <a:pPr algn="ctr"/>
            <a:r>
              <a:rPr lang="sl-SI" dirty="0"/>
              <a:t>JO POPIHAJMO OD TOD.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B04C2EB-7B3E-4E22-8994-BA1089CE9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25" t="36810" r="33505" b="29144"/>
          <a:stretch/>
        </p:blipFill>
        <p:spPr>
          <a:xfrm>
            <a:off x="5366367" y="189362"/>
            <a:ext cx="5987433" cy="3630304"/>
          </a:xfrm>
          <a:prstGeom prst="rect">
            <a:avLst/>
          </a:prstGeom>
        </p:spPr>
      </p:pic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44DFF639-2441-485F-9BF4-5819E1CAAD1B}"/>
              </a:ext>
            </a:extLst>
          </p:cNvPr>
          <p:cNvSpPr/>
          <p:nvPr/>
        </p:nvSpPr>
        <p:spPr>
          <a:xfrm>
            <a:off x="4837043" y="4041469"/>
            <a:ext cx="6983896" cy="2524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TA TEDEN BOMO URILI RITEM. </a:t>
            </a:r>
          </a:p>
          <a:p>
            <a:pPr algn="ctr"/>
            <a:r>
              <a:rPr lang="sl-SI" dirty="0"/>
              <a:t>IMATE DOMA KAKŠEN BOBEN? ČE NE, POJDITE V</a:t>
            </a:r>
          </a:p>
          <a:p>
            <a:pPr algn="ctr"/>
            <a:r>
              <a:rPr lang="sl-SI" dirty="0"/>
              <a:t>KUHINJO IN SI PRI MAMI IZPOSODITE LONEC, KI NAM BO SLUŽIL KOT BOBEN.</a:t>
            </a:r>
          </a:p>
          <a:p>
            <a:pPr algn="ctr"/>
            <a:r>
              <a:rPr lang="sl-SI" dirty="0"/>
              <a:t>ZAVRTI SI PESMI, KI JIH IMAŠ NAJRAJE IN JIH SPREMLJAJ S TOLČENJEM PO SVOJEM</a:t>
            </a:r>
          </a:p>
          <a:p>
            <a:pPr algn="ctr"/>
            <a:r>
              <a:rPr lang="sl-SI" dirty="0"/>
              <a:t>»BOBNU«.</a:t>
            </a:r>
          </a:p>
          <a:p>
            <a:pPr algn="ctr"/>
            <a:r>
              <a:rPr lang="sl-SI" sz="2400" dirty="0"/>
              <a:t>UŽIVAJ! 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B8B9E70C-0AFF-4C31-A6D6-A9B1BA05D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7879" y="2511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11968-120E-462C-98FF-A014F4EA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 PRSTOM POTUJ OD PIKE DO PIKE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C98E386-4E61-4E15-B0E4-4D0800E14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633" b="33120"/>
          <a:stretch/>
        </p:blipFill>
        <p:spPr>
          <a:xfrm>
            <a:off x="551275" y="1337481"/>
            <a:ext cx="11518974" cy="5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B5678C2-C337-4BC6-B83B-57F7003D2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194"/>
          <a:stretch/>
        </p:blipFill>
        <p:spPr>
          <a:xfrm rot="10800000">
            <a:off x="0" y="614149"/>
            <a:ext cx="12142389" cy="5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AB4D7-2361-4AD8-91FC-275F736B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F011C0B-FC49-4FFB-AFB4-A7A2FC3C7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998"/>
          <a:stretch/>
        </p:blipFill>
        <p:spPr>
          <a:xfrm>
            <a:off x="460180" y="629810"/>
            <a:ext cx="11271640" cy="58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0213ED-C655-43B0-B170-DC46305E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6" y="410816"/>
            <a:ext cx="7458996" cy="6126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000" b="1" dirty="0">
                <a:solidFill>
                  <a:srgbClr val="7030A0"/>
                </a:solidFill>
              </a:rPr>
              <a:t>TVOJE DEJAVNOSTI ZA DANAŠNJI DAN:</a:t>
            </a:r>
          </a:p>
          <a:p>
            <a:pPr marL="0" indent="0">
              <a:buNone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ZJUTRAJ POSKRBI, DA PREZRAČIŠ SVOJO SOBO (ODPRI OKNA VSAJ ZA 10 MINUT), SAJ JE SVEŽ ZRAK ŠE KAKO POMEMBEN ZA NAŠE ZDRAVJE.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JUTRANJA TELOVADBA (RAZGIBAJ SVOJE TELO IN SE PRIPRAVI NA DANAŠNJI DAN)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PRIPRAVI TEBI IN TVOJIM DRUŽINSKIM ČLANOM ZDRAV ZAJTRK – JAJČKA NA OKO. </a:t>
            </a:r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KO BOŠ ZAKLJUČIL Z NALOGAMI POJDI VEN IN SE DANES ČIM VEČ ČASA GIBAJ NA SVEŽEM ZRAKU.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SPROSTI SE, UŽIVAJ IN PREŽIVI ČUDOVIT DAN.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EEBA69-F392-4717-88C0-2D61FF1F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873" y="297395"/>
            <a:ext cx="1887217" cy="16607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7A13DD-7030-48B6-8ABD-A5D2A6EEB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387" y="1859677"/>
            <a:ext cx="2619375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6A16032-E312-44F9-9F2B-0A27324E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511" y="3497678"/>
            <a:ext cx="2331563" cy="15799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73B7A0A-5C9E-4928-9F97-3E80DFE95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230" y="5077675"/>
            <a:ext cx="2481688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DFD879-67BC-4281-A659-988EF37A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1" y="4604227"/>
            <a:ext cx="2621795" cy="214606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C51322A-EBE4-418E-89DC-143B2E88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6" y="365125"/>
            <a:ext cx="370057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l-SI" sz="4000" b="1" dirty="0">
                <a:highlight>
                  <a:srgbClr val="FFFF00"/>
                </a:highlight>
              </a:rPr>
              <a:t>DANES SI PRIPRAVI  </a:t>
            </a:r>
            <a:br>
              <a:rPr lang="sl-SI" sz="5400" b="1" dirty="0">
                <a:highlight>
                  <a:srgbClr val="FFFF00"/>
                </a:highlight>
              </a:rPr>
            </a:br>
            <a:r>
              <a:rPr lang="sl-SI" sz="5400" b="1" dirty="0">
                <a:highlight>
                  <a:srgbClr val="FFFF00"/>
                </a:highlight>
              </a:rPr>
              <a:t>JAJCA NA OKO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E3BAC0-E0BC-4A2F-8CCE-8F251F6B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730" y="365125"/>
            <a:ext cx="5923536" cy="6131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/>
              <a:t>NA KUHALNIK PRISTAVI PONEV, V KATERI STOPI MASLO. KO JE MASLO STOPLJENO, V PONEV PREVIDNO UBIJO JAJCI IN JU NA NIZKI TEMPERATURI PEČI PRIBLIŽNO 5 MINUT.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KO SE BELJAK DOBRO ZAPEČE IN NA ROBOVIH RAHLO PORJAVI, JAJCI PRELOŽI NA KROŽNIK IN JU RAHLO POSOLI. POSTRE SKUPAJ S KRUHOM. PRI DELU BODI PREVIDEN. 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DOBER TEK!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E14758C-C10F-4CD2-A90F-B0AB3AA3DE4F}"/>
              </a:ext>
            </a:extLst>
          </p:cNvPr>
          <p:cNvSpPr txBox="1"/>
          <p:nvPr/>
        </p:nvSpPr>
        <p:spPr>
          <a:xfrm>
            <a:off x="639415" y="1773651"/>
            <a:ext cx="49561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800" dirty="0"/>
              <a:t>SESTAVINE:</a:t>
            </a:r>
          </a:p>
          <a:p>
            <a:endParaRPr lang="sl-SI" sz="2800" dirty="0"/>
          </a:p>
          <a:p>
            <a:r>
              <a:rPr lang="sl-SI" sz="2800" dirty="0"/>
              <a:t>2 ŽLIČKI MASLA</a:t>
            </a:r>
          </a:p>
          <a:p>
            <a:r>
              <a:rPr lang="sl-SI" sz="2800" dirty="0"/>
              <a:t>2 JAJCI</a:t>
            </a:r>
          </a:p>
          <a:p>
            <a:r>
              <a:rPr lang="sl-SI" sz="2800" dirty="0"/>
              <a:t>1 ŠČEPEC SOLI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BD467B-42D1-4238-B7C7-BCA3D9957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5" y="4367284"/>
            <a:ext cx="3661007" cy="17627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C1A5E25-8A7B-491A-A47F-BC0F7AE56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394" y="1817728"/>
            <a:ext cx="1087041" cy="108704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3149C66-1F75-4F45-BE4F-C7D02D2B4C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98" t="12105" r="16793" b="23040"/>
          <a:stretch/>
        </p:blipFill>
        <p:spPr>
          <a:xfrm>
            <a:off x="3226422" y="2729543"/>
            <a:ext cx="1120249" cy="78914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D88DB97-3702-4874-9AA0-261FE9CFF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394" y="3161735"/>
            <a:ext cx="1053554" cy="7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BE89E2-5D5D-4896-8D18-8602EB47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ZDRAVA PREHRANA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4ED0CD-CA73-4DED-AF6E-66FAE472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 ZDRAVIM PREHRANJEVANJEM VARUJEMO ZDRAVJE IN PREPREČUJEMO, DA BI ZBOLELI.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633ADB-3DDA-41BD-9F4C-6452184B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57" y="2775008"/>
            <a:ext cx="3845422" cy="38454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F195A9-43EF-4007-97F7-C67B27CF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3" y="4152901"/>
            <a:ext cx="4203409" cy="24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3A94E39-D2DC-4534-BAF2-56C680AB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35" y="487425"/>
            <a:ext cx="5742930" cy="5883150"/>
          </a:xfrm>
          <a:prstGeom prst="rect">
            <a:avLst/>
          </a:prstGeom>
        </p:spPr>
      </p:pic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18DB20E-8D7C-438D-820B-12535566B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09" t="14814" r="30544" b="21830"/>
          <a:stretch/>
        </p:blipFill>
        <p:spPr>
          <a:xfrm>
            <a:off x="2264342" y="127318"/>
            <a:ext cx="7397086" cy="6730682"/>
          </a:xfrm>
          <a:prstGeom prst="rect">
            <a:avLst/>
          </a:prstGeom>
        </p:spPr>
      </p:pic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8F2551EE-04DF-4980-837D-393FFF79976C}"/>
              </a:ext>
            </a:extLst>
          </p:cNvPr>
          <p:cNvSpPr/>
          <p:nvPr/>
        </p:nvSpPr>
        <p:spPr>
          <a:xfrm rot="10800000">
            <a:off x="-38693" y="-198783"/>
            <a:ext cx="5858821" cy="6560862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378E5E6E-A9F0-49C7-8C6D-D9C2FD729966}"/>
              </a:ext>
            </a:extLst>
          </p:cNvPr>
          <p:cNvSpPr/>
          <p:nvPr/>
        </p:nvSpPr>
        <p:spPr>
          <a:xfrm rot="10800000">
            <a:off x="6030332" y="852550"/>
            <a:ext cx="6200361" cy="60054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57709D3-B8E6-46B6-A8B9-BC20DF7E60F3}"/>
              </a:ext>
            </a:extLst>
          </p:cNvPr>
          <p:cNvSpPr txBox="1"/>
          <p:nvPr/>
        </p:nvSpPr>
        <p:spPr>
          <a:xfrm>
            <a:off x="1312139" y="6060290"/>
            <a:ext cx="11993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GIBANJE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4572B737-45B1-4AAA-9C30-D14298C81621}"/>
              </a:ext>
            </a:extLst>
          </p:cNvPr>
          <p:cNvSpPr/>
          <p:nvPr/>
        </p:nvSpPr>
        <p:spPr>
          <a:xfrm>
            <a:off x="759103" y="281374"/>
            <a:ext cx="3835541" cy="14930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ZDRAVO PREHRANO IN GIBANJEM DO ZDRAVJA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CEFD7E9E-694C-4052-A2A3-E8A5098E973C}"/>
              </a:ext>
            </a:extLst>
          </p:cNvPr>
          <p:cNvSpPr/>
          <p:nvPr/>
        </p:nvSpPr>
        <p:spPr>
          <a:xfrm>
            <a:off x="8746759" y="5227838"/>
            <a:ext cx="1514627" cy="44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TEKOČINE</a:t>
            </a:r>
            <a:endParaRPr lang="sl-SI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60EC9749-6889-49C9-975A-56F63650DFC0}"/>
              </a:ext>
            </a:extLst>
          </p:cNvPr>
          <p:cNvSpPr/>
          <p:nvPr/>
        </p:nvSpPr>
        <p:spPr>
          <a:xfrm>
            <a:off x="1532163" y="4189139"/>
            <a:ext cx="1673264" cy="45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ZELENJAVA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D661DFB8-A65F-4F56-B3E8-0D8F0AA36F40}"/>
              </a:ext>
            </a:extLst>
          </p:cNvPr>
          <p:cNvSpPr/>
          <p:nvPr/>
        </p:nvSpPr>
        <p:spPr>
          <a:xfrm>
            <a:off x="8349463" y="4304050"/>
            <a:ext cx="1236655" cy="441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SADJE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28DEFCBE-012C-4FC2-9DCD-14E0F5D36869}"/>
              </a:ext>
            </a:extLst>
          </p:cNvPr>
          <p:cNvSpPr/>
          <p:nvPr/>
        </p:nvSpPr>
        <p:spPr>
          <a:xfrm>
            <a:off x="2199267" y="2447976"/>
            <a:ext cx="1948070" cy="45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MESO IN RIBE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6B7D29C6-CD67-4742-8D03-915BCA7FAA17}"/>
              </a:ext>
            </a:extLst>
          </p:cNvPr>
          <p:cNvSpPr/>
          <p:nvPr/>
        </p:nvSpPr>
        <p:spPr>
          <a:xfrm>
            <a:off x="8068026" y="3233530"/>
            <a:ext cx="2325581" cy="58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ŽITA IN ŽITNI IZDELKI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7A0AE3B2-534C-40AD-AD6E-8A77C3CE0C35}"/>
              </a:ext>
            </a:extLst>
          </p:cNvPr>
          <p:cNvSpPr/>
          <p:nvPr/>
        </p:nvSpPr>
        <p:spPr>
          <a:xfrm>
            <a:off x="7512500" y="2247337"/>
            <a:ext cx="2638665" cy="513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MLEKO IN MLEČNI IZDELKI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ED79732-7628-4AFF-88FC-EB0D49A9DD2B}"/>
              </a:ext>
            </a:extLst>
          </p:cNvPr>
          <p:cNvSpPr/>
          <p:nvPr/>
        </p:nvSpPr>
        <p:spPr>
          <a:xfrm>
            <a:off x="7328034" y="1470991"/>
            <a:ext cx="1471410" cy="45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MAŠČOBE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48183875-D5C5-4554-A809-92A5E8DB2D3C}"/>
              </a:ext>
            </a:extLst>
          </p:cNvPr>
          <p:cNvSpPr/>
          <p:nvPr/>
        </p:nvSpPr>
        <p:spPr>
          <a:xfrm>
            <a:off x="6487763" y="487425"/>
            <a:ext cx="1580263" cy="45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SLADKOR</a:t>
            </a:r>
          </a:p>
        </p:txBody>
      </p:sp>
    </p:spTree>
    <p:extLst>
      <p:ext uri="{BB962C8B-B14F-4D97-AF65-F5344CB8AC3E}">
        <p14:creationId xmlns:p14="http://schemas.microsoft.com/office/powerpoint/2010/main" val="6078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D665388-D443-4946-A10F-494AB0B98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95" y="941697"/>
            <a:ext cx="3017354" cy="188053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AB5F910-D9E3-4272-B2DA-2E34EA4C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2FAAFCD-8463-44FD-B56A-549EAC8F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76545"/>
            <a:ext cx="8706678" cy="6704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KORAKI DO ZDRAVEGA PREHRANJEVANJA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 JEDI UŽIVAJTE!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JEJTE PESTRO HRANO.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BODITE VSAK DAN TELESNO DEJAVNI IN JEJTE TOLIKO, DA BO VAŠA TELESNA TEŽA NORMALNA.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IZBIRAJTE POLNOZRNATE IZDELKE.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VEČKRAT NA DAN JEJTE VELIKO ZELENJAVE IN SADJA!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JEJTE ČIM MANJ MAŠČOB.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ENKRAT DO DVAKRAT NA TEDEN UVEDITE BREZMESNI DAN.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DNEVNO UŽIVAJTE ZMERNE KOLIČINE POSNETEGA MLEKA IN MANJ MASTNE MLEČNE IZDELKE.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ČIM REDKEJE UŽIVAJTE SLAŠČICE IN SLADKE PIJAČE.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HRANO SOLITE ČIM MANJ.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HRANO PRIPRAVLJAJTE NA ZDRAV NAČIN. HRANO DUŠITE, KUHAJTE ALI PECITE, VENDAR JE NE CVRITE.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BD92152-D65E-41C6-A6B6-7BE62B488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695" y="3039527"/>
            <a:ext cx="3038703" cy="1685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5AA3C9-0809-4C5D-AD98-82E67B12D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695" y="4759337"/>
            <a:ext cx="3038702" cy="20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9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42562D-E203-48DB-BDBA-13A2CF80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70" y="485096"/>
            <a:ext cx="11025044" cy="4351338"/>
          </a:xfrm>
        </p:spPr>
        <p:txBody>
          <a:bodyPr/>
          <a:lstStyle/>
          <a:p>
            <a:pPr marL="0" indent="0">
              <a:buNone/>
            </a:pPr>
            <a:r>
              <a:rPr lang="sl-SI" sz="4000" b="1" dirty="0">
                <a:solidFill>
                  <a:srgbClr val="00B050"/>
                </a:solidFill>
              </a:rPr>
              <a:t>POSKOKI:</a:t>
            </a:r>
          </a:p>
          <a:p>
            <a:pPr>
              <a:buFontTx/>
              <a:buChar char="-"/>
            </a:pPr>
            <a:r>
              <a:rPr lang="sl-SI" dirty="0"/>
              <a:t>RAZREŽI LIST PAPIRJA NA TRAKOVE. </a:t>
            </a:r>
          </a:p>
          <a:p>
            <a:pPr marL="0" indent="0">
              <a:buNone/>
            </a:pPr>
            <a:r>
              <a:rPr lang="sl-SI" dirty="0"/>
              <a:t>   TRAKOVE POSTAVI NA TLA V RAZDALJI 1m,</a:t>
            </a:r>
          </a:p>
          <a:p>
            <a:pPr marL="0" indent="0">
              <a:buNone/>
            </a:pPr>
            <a:r>
              <a:rPr lang="sl-SI" dirty="0"/>
              <a:t>   NATO SONOŽNO PRESKAKUJ TRAKOVE.  </a:t>
            </a:r>
          </a:p>
          <a:p>
            <a:pPr>
              <a:buFontTx/>
              <a:buChar char="-"/>
            </a:pPr>
            <a:r>
              <a:rPr lang="sl-SI" dirty="0"/>
              <a:t>SKAČI KOT ŽABICA – NAPREJ, NAZAJ V STRAN.</a:t>
            </a:r>
          </a:p>
          <a:p>
            <a:pPr>
              <a:buFontTx/>
              <a:buChar char="-"/>
            </a:pPr>
            <a:r>
              <a:rPr lang="sl-SI" dirty="0"/>
              <a:t>POČEPNI IN SKOČI V ZRAK.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A5C96A-BB4F-463A-BE03-7C1BC564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02" y="4012116"/>
            <a:ext cx="2691188" cy="26260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25D62A-9850-4C87-853D-201432A1B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02"/>
          <a:stretch/>
        </p:blipFill>
        <p:spPr>
          <a:xfrm>
            <a:off x="405219" y="4012116"/>
            <a:ext cx="3070001" cy="23607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DFCB3C-8451-40BC-BD06-BF44AA694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819" y="901776"/>
            <a:ext cx="2143125" cy="21431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F442C8-A374-48E1-B360-9227A6408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36" y="2196769"/>
            <a:ext cx="2143125" cy="21431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5ABA83-EAA4-45B7-B751-6EF22908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36" y="3429000"/>
            <a:ext cx="2143125" cy="21431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B239353-906B-437D-8AEA-B79595D39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636" y="4714875"/>
            <a:ext cx="2143125" cy="214312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CE66BF1-491F-4C9D-B47B-65E85C9A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779" y="106592"/>
            <a:ext cx="2143125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DE6ACD-D008-4DD7-95CE-40331006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52930" cy="941185"/>
          </a:xfrm>
        </p:spPr>
        <p:txBody>
          <a:bodyPr/>
          <a:lstStyle/>
          <a:p>
            <a:r>
              <a:rPr lang="sl-SI" dirty="0">
                <a:highlight>
                  <a:srgbClr val="FFFF00"/>
                </a:highlight>
              </a:rPr>
              <a:t>ZA ZOOM SI PRIPRAVI: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974707B-8C5E-4751-A821-E1B5A93E429B}"/>
              </a:ext>
            </a:extLst>
          </p:cNvPr>
          <p:cNvSpPr txBox="1"/>
          <p:nvPr/>
        </p:nvSpPr>
        <p:spPr>
          <a:xfrm>
            <a:off x="838200" y="1457739"/>
            <a:ext cx="38000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TRŠI PAPIR ALI KARTON</a:t>
            </a:r>
          </a:p>
          <a:p>
            <a:r>
              <a:rPr lang="sl-SI" sz="2800" dirty="0"/>
              <a:t>VOLNO</a:t>
            </a:r>
          </a:p>
          <a:p>
            <a:r>
              <a:rPr lang="sl-SI" sz="2800" dirty="0"/>
              <a:t>VATO</a:t>
            </a:r>
          </a:p>
          <a:p>
            <a:r>
              <a:rPr lang="sl-SI" sz="2800" dirty="0"/>
              <a:t>LEPILO</a:t>
            </a:r>
          </a:p>
          <a:p>
            <a:r>
              <a:rPr lang="sl-SI" sz="2800" dirty="0"/>
              <a:t>ŠKARJE</a:t>
            </a:r>
          </a:p>
          <a:p>
            <a:r>
              <a:rPr lang="sl-SI" sz="2800" dirty="0"/>
              <a:t>TEMPERA BARVICE</a:t>
            </a:r>
          </a:p>
          <a:p>
            <a:r>
              <a:rPr lang="sl-SI" sz="2800" dirty="0"/>
              <a:t>PALČKE ZA UŠESA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8B9632-B1A1-4521-9E07-1DB412FA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166" y="4931729"/>
            <a:ext cx="2619375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21303EB-8241-4B4C-975D-45857C14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66" y="1475202"/>
            <a:ext cx="2388582" cy="16040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CEE056F-4E66-4F87-B690-E9B5A6DFD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66" y="3113489"/>
            <a:ext cx="2587519" cy="14674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C260C2B-4B15-4C9E-9411-05460BD41A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16" b="25820"/>
          <a:stretch/>
        </p:blipFill>
        <p:spPr>
          <a:xfrm>
            <a:off x="7605572" y="454769"/>
            <a:ext cx="3838181" cy="181411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A937E7-56B8-4704-B31C-4CA634247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371" y="2207634"/>
            <a:ext cx="1952625" cy="23431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2547B18-C2D1-4DE1-A178-088981D647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870" b="27280"/>
          <a:stretch/>
        </p:blipFill>
        <p:spPr>
          <a:xfrm>
            <a:off x="8130359" y="4948214"/>
            <a:ext cx="2897032" cy="132831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3E97F3B-120A-49FF-B832-2BA50B288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356" y="473170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AAAC07-8D03-4F8E-B932-9577DE6C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83226" cy="1325563"/>
          </a:xfrm>
          <a:solidFill>
            <a:srgbClr val="FF0000"/>
          </a:solidFill>
        </p:spPr>
        <p:txBody>
          <a:bodyPr/>
          <a:lstStyle/>
          <a:p>
            <a:r>
              <a:rPr lang="sl-SI" dirty="0"/>
              <a:t>NADALJUJ VZOREC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8F2ED26-DAAC-4D05-97BD-43B6F0B52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3934" r="2416" b="6481"/>
          <a:stretch/>
        </p:blipFill>
        <p:spPr>
          <a:xfrm>
            <a:off x="3579779" y="-7993"/>
            <a:ext cx="5945956" cy="68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1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7C41E53-6233-45F2-93F8-EB43E165F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00" b="3354"/>
          <a:stretch/>
        </p:blipFill>
        <p:spPr>
          <a:xfrm>
            <a:off x="474935" y="-20935"/>
            <a:ext cx="5329517" cy="6878935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93C08549-51E0-466F-B045-31C161539AC0}"/>
              </a:ext>
            </a:extLst>
          </p:cNvPr>
          <p:cNvSpPr/>
          <p:nvPr/>
        </p:nvSpPr>
        <p:spPr>
          <a:xfrm>
            <a:off x="1245705" y="52642"/>
            <a:ext cx="4174434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BEB10CF8-432F-4BEA-8FE3-6C2D721B5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54" t="5056" r="1800" b="77496"/>
          <a:stretch/>
        </p:blipFill>
        <p:spPr>
          <a:xfrm flipH="1">
            <a:off x="7229101" y="0"/>
            <a:ext cx="1604008" cy="12419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A28BCBD-D1E2-457D-A675-0A1BFD3E8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2" t="3431" r="11031" b="10049"/>
          <a:stretch/>
        </p:blipFill>
        <p:spPr>
          <a:xfrm>
            <a:off x="9962865" y="941574"/>
            <a:ext cx="860209" cy="9144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078B2D3-3321-4BBB-9BDD-E15058591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2" t="3431" r="11031" b="10049"/>
          <a:stretch/>
        </p:blipFill>
        <p:spPr>
          <a:xfrm>
            <a:off x="9962866" y="5558298"/>
            <a:ext cx="860209" cy="914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86A8711-47D5-4482-B35C-448D91546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2" t="3431" r="11031" b="10049"/>
          <a:stretch/>
        </p:blipFill>
        <p:spPr>
          <a:xfrm>
            <a:off x="8140288" y="4522851"/>
            <a:ext cx="860209" cy="9144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E90B0CD-C7F7-4B51-8321-22C477AD5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2" t="3431" r="11031" b="10049"/>
          <a:stretch/>
        </p:blipFill>
        <p:spPr>
          <a:xfrm>
            <a:off x="10194878" y="3429000"/>
            <a:ext cx="860209" cy="9144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0C5F4F4-22D4-4EFE-86CA-BDED42FBD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2" t="3431" r="11031" b="10049"/>
          <a:stretch/>
        </p:blipFill>
        <p:spPr>
          <a:xfrm>
            <a:off x="8403004" y="2190679"/>
            <a:ext cx="860209" cy="914400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B75C5290-75C2-43FD-98C6-FC38A179E5BE}"/>
              </a:ext>
            </a:extLst>
          </p:cNvPr>
          <p:cNvSpPr/>
          <p:nvPr/>
        </p:nvSpPr>
        <p:spPr>
          <a:xfrm>
            <a:off x="3739487" y="52642"/>
            <a:ext cx="3957850" cy="365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POMAGAJ SNEŽAKOM PRITI V DOLINO</a:t>
            </a:r>
          </a:p>
        </p:txBody>
      </p:sp>
    </p:spTree>
    <p:extLst>
      <p:ext uri="{BB962C8B-B14F-4D97-AF65-F5344CB8AC3E}">
        <p14:creationId xmlns:p14="http://schemas.microsoft.com/office/powerpoint/2010/main" val="309632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481</Words>
  <Application>Microsoft Office PowerPoint</Application>
  <PresentationFormat>Širokozaslonsko</PresentationFormat>
  <Paragraphs>85</Paragraphs>
  <Slides>15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GRADIVO ZA DELO NA DOMU</vt:lpstr>
      <vt:lpstr>DANES SI PRIPRAVI   JAJCA NA OKO</vt:lpstr>
      <vt:lpstr>ZDRAVA PREHRANA</vt:lpstr>
      <vt:lpstr>PowerPointova predstavitev</vt:lpstr>
      <vt:lpstr>PowerPointova predstavitev</vt:lpstr>
      <vt:lpstr>PowerPointova predstavitev</vt:lpstr>
      <vt:lpstr>ZA ZOOM SI PRIPRAVI:</vt:lpstr>
      <vt:lpstr>NADALJUJ VZOREC</vt:lpstr>
      <vt:lpstr>PowerPointova predstavitev</vt:lpstr>
      <vt:lpstr>PowerPointova predstavitev</vt:lpstr>
      <vt:lpstr> </vt:lpstr>
      <vt:lpstr>S PRSTOM POTUJ OD PIKE DO PIKE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GRADIVO ZA DELO NA DOMU</dc:title>
  <dc:creator>Marta Erjavec</dc:creator>
  <cp:lastModifiedBy>Marta Erjavec</cp:lastModifiedBy>
  <cp:revision>19</cp:revision>
  <dcterms:created xsi:type="dcterms:W3CDTF">2020-12-08T09:30:23Z</dcterms:created>
  <dcterms:modified xsi:type="dcterms:W3CDTF">2020-12-08T19:58:22Z</dcterms:modified>
</cp:coreProperties>
</file>