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4" r:id="rId6"/>
    <p:sldId id="262" r:id="rId7"/>
    <p:sldId id="259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0EF292-8BFA-4191-B34B-7524EE624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338C57-2476-4DFD-8507-FFCFC38F0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AC1D7E-A7F8-4201-ABBE-4506A21D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8A9526-A1F0-4980-9FAF-4B62F929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876571E-6F32-4531-8BDD-0F555166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97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09005-7CB8-4DA9-88A5-2A00E9FE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C6DF45-C70B-499F-8F8E-FA403B62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73FC50-0B6C-4C12-88D6-149ECEE8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A08A4D-0EFE-4239-9AC1-53F5B170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7B4837-23A5-4749-8C2A-AB53B524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02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6C57617-6F15-4048-ADB3-B21315622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FB419FB-7A37-412C-9BDF-907281E55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62FDC0-1CD5-4326-9C97-9D4AC349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6D10A1-953E-4B62-A0D5-6F30A371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D6CE39-8FC0-42B9-A338-9A25684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15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C565E-8A35-43A6-BAE2-B70BA6B2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C29E9E-A66E-4F04-A5D1-DB5E7909C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47E1C8-3560-4DF5-8CC4-0C4735B2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182C4B-A17A-40DA-935F-3B6BD744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89938A-33C9-43A1-8F2C-AFCEF791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6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3D9A4A-200E-4C28-998B-14ABD939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2A71334-67E5-4B7F-BEB6-5DFE6816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824C9E5-2889-4880-9F2A-54C5A790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D063EE-1BCB-4C97-B259-9A7E9ADB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DA17FA-06BB-4EAD-B071-69BFD92A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20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24BB64-15D0-4D0A-8EDC-7C5CAE54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EA4CA7-706B-4AEC-BD70-966D8A714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D68BA30-0BFD-4D03-883B-0456052E6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A1D0F1-E02D-4B54-A5FC-6AC49608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C02B6B7-FF2C-407A-8AF1-8C67F8FD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D45BAD-775F-4197-BC56-D5993C28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40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C150FC-DA4B-4292-B2D0-670FC3A5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C16F11F-FB2A-47E5-923E-815CC8A48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3D449DE-B82E-4449-8E92-09E94BCA3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537272F-5C25-47E4-837F-532D2B95D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48C47D9-033E-4638-87FB-FC2EDF672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ABE5334-853B-4A6A-BC64-628A4382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BE76CFB-7FEA-47ED-A287-ED44B967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9E80B1B-B239-46FB-81C9-149BFB50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65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F9123-32F6-4FC3-8A8D-CA43F540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78603D4-E592-4D4B-9050-45526F47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140C698-2FCE-4901-AF9D-2B0DB6D6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A5C2C7C-3FE9-4944-9970-C2D50943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06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A0AA9B1-7D50-4F05-A153-CFE01E83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EE23DC3-AF18-4DAD-8CA4-21A9C546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F8DDE15-17FD-401C-AA97-97DD6EC4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63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A33D7D-5D0F-457A-A3CF-4FEF5515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AAC060-DF02-4BF2-ABAD-16BBA64E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B83470A-F9F4-4A8C-9105-DFEB92887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4C9F07C-A405-4C47-BBF5-747ED4DF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AA71BC-83F7-49DC-8561-782BC53A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76424E-4990-40BD-91EE-8981EC49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74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1C964-49FB-4E7A-B80C-68F1ADE6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7D9B541-BB83-42E8-9D92-41A43E981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D853E4B-E654-4073-83C7-1DE807BF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6228CD-8E0B-4FF2-B964-F04AAF29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9C2C8C1-5BB8-4425-A577-3503F58D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5EB6D1C-5A4B-42F0-AF56-D98C0C43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9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B98772B-5119-4AD1-9B36-C2BD1B96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E1BAF51-3B39-4CF7-8E9E-C5E42D30B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2C7E0D-BF2B-4C6F-8A0A-607D31DB2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F6D4-B3AE-4637-84D2-03563B15FDF3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7C5AB6-0A6C-44C4-B6A1-3BB15880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B46D82-A2AF-4AB6-800E-CF4B119F0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99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ixxYwd4ZJ8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qvXtKySXc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x6QRRoIiLQ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145A7-DE1A-4016-B809-9B380AB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387600"/>
          </a:xfrm>
        </p:spPr>
        <p:txBody>
          <a:bodyPr>
            <a:normAutofit/>
          </a:bodyPr>
          <a:lstStyle/>
          <a:p>
            <a:r>
              <a:rPr lang="sl-SI" sz="5400" b="1" dirty="0">
                <a:solidFill>
                  <a:srgbClr val="FF3399"/>
                </a:solidFill>
              </a:rPr>
              <a:t>GRADIVO ZA DELO NA DOMU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46E8D6-0FCB-42C2-AEA3-CDA6608CA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55871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3500" dirty="0"/>
              <a:t>PONEDELJEK, 7. 12. 2020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E01C31-01F6-469F-B76C-31CE4887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137" y="2308164"/>
            <a:ext cx="3179725" cy="32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0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B8750E-6D94-4A33-9F03-0F8040A3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ŠPORTNE IZBIRE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453403-EC02-4B89-8820-00D0EA962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https://www.youtube.com/watch?v=ixxYwd4ZJ8g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AF7207-3C66-42E2-A6A6-1B06321B8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60" t="31773" r="44308" b="30922"/>
          <a:stretch/>
        </p:blipFill>
        <p:spPr>
          <a:xfrm>
            <a:off x="1070042" y="2595934"/>
            <a:ext cx="7177607" cy="37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A32CA-DC73-4B65-9967-723A9176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7784" cy="1325563"/>
          </a:xfrm>
        </p:spPr>
        <p:txBody>
          <a:bodyPr/>
          <a:lstStyle/>
          <a:p>
            <a:r>
              <a:rPr lang="sl-SI" dirty="0">
                <a:highlight>
                  <a:srgbClr val="008000"/>
                </a:highlight>
              </a:rPr>
              <a:t>LIKOVNA VZGOJA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3AE96D-432D-49BE-BB82-C0663A702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DANES BOMO IMELI LIKOVNO VZGOJO PREKO ZOOMA. </a:t>
            </a:r>
          </a:p>
          <a:p>
            <a:r>
              <a:rPr lang="sl-SI" dirty="0"/>
              <a:t>PRIPRAVI SI: </a:t>
            </a:r>
          </a:p>
          <a:p>
            <a:pPr>
              <a:buFontTx/>
              <a:buChar char="-"/>
            </a:pPr>
            <a:r>
              <a:rPr lang="sl-SI" dirty="0"/>
              <a:t>LEPILO,</a:t>
            </a:r>
          </a:p>
          <a:p>
            <a:pPr>
              <a:buFontTx/>
              <a:buChar char="-"/>
            </a:pPr>
            <a:r>
              <a:rPr lang="sl-SI" dirty="0"/>
              <a:t>ŠKARJE,</a:t>
            </a:r>
          </a:p>
          <a:p>
            <a:pPr>
              <a:buFontTx/>
              <a:buChar char="-"/>
            </a:pPr>
            <a:r>
              <a:rPr lang="sl-SI" dirty="0"/>
              <a:t>TULEC TOALETNEGA PAPIRJA,</a:t>
            </a:r>
          </a:p>
          <a:p>
            <a:pPr>
              <a:buFontTx/>
              <a:buChar char="-"/>
            </a:pPr>
            <a:r>
              <a:rPr lang="sl-SI" dirty="0"/>
              <a:t>BARVNI PAPIR.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2BA351A-2E33-4253-B92E-35C94EBC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681" y="1233843"/>
            <a:ext cx="1952625" cy="23431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378A8B2-03C0-4536-82CA-0BB12B0C5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047" y="2302586"/>
            <a:ext cx="2133600" cy="21431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B144019-F359-4C4C-9ACF-4295351DA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655" y="4001294"/>
            <a:ext cx="2143125" cy="21431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0AC369C-F032-42D8-AE5A-820B98102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978" y="5029200"/>
            <a:ext cx="2505075" cy="18288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A865051-C60D-49CF-B1FD-BA793A623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026" y="4216143"/>
            <a:ext cx="3095856" cy="2144584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67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B4D78B7-93B2-46B8-AB22-8A0014037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649" t="24078" r="46022" b="21742"/>
          <a:stretch/>
        </p:blipFill>
        <p:spPr>
          <a:xfrm>
            <a:off x="4607769" y="4358"/>
            <a:ext cx="6746031" cy="685364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91C7223-D62E-4387-BCB5-0F6111A214B9}"/>
              </a:ext>
            </a:extLst>
          </p:cNvPr>
          <p:cNvSpPr txBox="1"/>
          <p:nvPr/>
        </p:nvSpPr>
        <p:spPr>
          <a:xfrm>
            <a:off x="838200" y="365125"/>
            <a:ext cx="28291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RIŠI PO ČRKI </a:t>
            </a:r>
            <a:r>
              <a:rPr lang="sl-SI" sz="6600" dirty="0">
                <a:solidFill>
                  <a:srgbClr val="FF0000"/>
                </a:solidFill>
              </a:rPr>
              <a:t>D </a:t>
            </a:r>
            <a:r>
              <a:rPr lang="sl-SI" sz="3200" dirty="0"/>
              <a:t>IN HKRATI IZGOVARJAJ GLAS, </a:t>
            </a:r>
          </a:p>
          <a:p>
            <a:r>
              <a:rPr lang="sl-SI" sz="3200" dirty="0"/>
              <a:t>NASTALA BO LEPA MAVRICA.</a:t>
            </a:r>
          </a:p>
        </p:txBody>
      </p:sp>
      <p:pic>
        <p:nvPicPr>
          <p:cNvPr id="6" name="D">
            <a:hlinkClick r:id="" action="ppaction://media"/>
            <a:extLst>
              <a:ext uri="{FF2B5EF4-FFF2-40B4-BE49-F238E27FC236}">
                <a16:creationId xmlns:a16="http://schemas.microsoft.com/office/drawing/2014/main" id="{C0E1FB54-7B6A-49D6-81BC-982383E9B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7512" y="3927463"/>
            <a:ext cx="487363" cy="48736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9729A7F-BF25-49D7-8A15-1E14F457DBDD}"/>
              </a:ext>
            </a:extLst>
          </p:cNvPr>
          <p:cNvSpPr txBox="1"/>
          <p:nvPr/>
        </p:nvSpPr>
        <p:spPr>
          <a:xfrm>
            <a:off x="513536" y="4939144"/>
            <a:ext cx="387203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ČRKA D RES NI OD MUH,</a:t>
            </a:r>
          </a:p>
          <a:p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ONA NAJVEČJI IMA TREBUH.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426D2492-62C7-4784-A20B-56575E72D7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7512" y="5818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11337" r="25660" b="4711"/>
          <a:stretch/>
        </p:blipFill>
        <p:spPr bwMode="auto">
          <a:xfrm>
            <a:off x="2972490" y="0"/>
            <a:ext cx="709329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69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04A2F75-C09D-41FF-8F48-20B077F0E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563" y="334580"/>
            <a:ext cx="3028950" cy="150495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DD6AF1B-5A25-4646-AE83-AC00106FBF3B}"/>
              </a:ext>
            </a:extLst>
          </p:cNvPr>
          <p:cNvSpPr txBox="1"/>
          <p:nvPr/>
        </p:nvSpPr>
        <p:spPr>
          <a:xfrm>
            <a:off x="593387" y="801259"/>
            <a:ext cx="27091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DENAR</a:t>
            </a:r>
          </a:p>
          <a:p>
            <a:r>
              <a:rPr lang="sl-SI" sz="3200" dirty="0"/>
              <a:t>DREVO</a:t>
            </a:r>
          </a:p>
          <a:p>
            <a:r>
              <a:rPr lang="sl-SI" sz="3200" dirty="0"/>
              <a:t>DRSALKE</a:t>
            </a:r>
          </a:p>
          <a:p>
            <a:r>
              <a:rPr lang="sl-SI" sz="3200" dirty="0"/>
              <a:t>DALJNOGLED</a:t>
            </a:r>
          </a:p>
          <a:p>
            <a:r>
              <a:rPr lang="sl-SI" sz="3200" dirty="0"/>
              <a:t>DEKLICA</a:t>
            </a:r>
          </a:p>
          <a:p>
            <a:r>
              <a:rPr lang="sl-SI" sz="3200" dirty="0"/>
              <a:t>DEČEK</a:t>
            </a:r>
          </a:p>
          <a:p>
            <a:r>
              <a:rPr lang="sl-SI" sz="3200" dirty="0"/>
              <a:t>DETELJICA</a:t>
            </a:r>
          </a:p>
          <a:p>
            <a:r>
              <a:rPr lang="sl-SI" sz="3200" dirty="0"/>
              <a:t>DEŽNIK</a:t>
            </a:r>
          </a:p>
          <a:p>
            <a:r>
              <a:rPr lang="sl-SI" sz="3200" dirty="0"/>
              <a:t>DIMNIK</a:t>
            </a:r>
          </a:p>
          <a:p>
            <a:r>
              <a:rPr lang="sl-SI" sz="3200" dirty="0"/>
              <a:t>DOJENČEK</a:t>
            </a:r>
          </a:p>
          <a:p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2E16DA8-5C53-447F-9245-880192D81AC9}"/>
              </a:ext>
            </a:extLst>
          </p:cNvPr>
          <p:cNvSpPr txBox="1"/>
          <p:nvPr/>
        </p:nvSpPr>
        <p:spPr>
          <a:xfrm>
            <a:off x="593387" y="332820"/>
            <a:ext cx="243191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POVEŽI BESEDE IN SLIKE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C4CECF2B-3599-4D48-8DCD-0FAA7DE5B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634" y="2488244"/>
            <a:ext cx="2924175" cy="15621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93FF7D4-4FA6-4979-A941-57A239AF2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204" y="4694620"/>
            <a:ext cx="2495550" cy="18288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1725C45-1BF3-4756-B4B2-E4A7DD37A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512" y="2192969"/>
            <a:ext cx="2466975" cy="185737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5165717-4FE5-4A98-8A73-7D3B330F2D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280" r="34811" b="-3771"/>
          <a:stretch/>
        </p:blipFill>
        <p:spPr>
          <a:xfrm>
            <a:off x="3823377" y="321676"/>
            <a:ext cx="941034" cy="222394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3C547A6-E088-4AEA-8C22-4A65CFAB4D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9215" y="4145640"/>
            <a:ext cx="1762125" cy="26003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12DB604-0E98-45BD-8378-8E8B31698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7342" y="5300964"/>
            <a:ext cx="1508648" cy="133190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86E66FC-5228-4A8E-92D6-C226DAD126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0226" y="321676"/>
            <a:ext cx="2143125" cy="214312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CFBAD55-0955-4A60-BEE8-2810188EB8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0003" y="3807389"/>
            <a:ext cx="1905000" cy="107632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CBBC0DFD-1A6A-451D-AD11-36A77BF4EB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8187" y="4521322"/>
            <a:ext cx="2143124" cy="1309687"/>
          </a:xfrm>
          <a:prstGeom prst="rect">
            <a:avLst/>
          </a:prstGeom>
        </p:spPr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BBA165F2-21C4-47D2-A4B4-3DCBB0036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80658" y="2147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68FA1A-7FD6-4DDC-958E-EFDDC2A9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POBARVAJ ALI V ZVEZEK NARIŠI ČEVLJE IN TRENIRAJ ZAVEZOVANJE VEZALK. 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71D1BB6-C235-45E0-BAB5-1B4091236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528" y="1739377"/>
            <a:ext cx="6533318" cy="511862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38261A2-E042-410E-934B-3EE7B0648004}"/>
              </a:ext>
            </a:extLst>
          </p:cNvPr>
          <p:cNvSpPr txBox="1"/>
          <p:nvPr/>
        </p:nvSpPr>
        <p:spPr>
          <a:xfrm>
            <a:off x="967514" y="1690688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https://www.youtube.com/watch?v=ZiqvXtKySXc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021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DF7FA7A-DE15-4566-A68E-6FF342CD7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76" r="1" b="294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F3DF622-98B4-49D1-8FA0-ED3EC0366E44}"/>
              </a:ext>
            </a:extLst>
          </p:cNvPr>
          <p:cNvSpPr txBox="1"/>
          <p:nvPr/>
        </p:nvSpPr>
        <p:spPr>
          <a:xfrm>
            <a:off x="8912035" y="1975699"/>
            <a:ext cx="2873829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9600" dirty="0">
                <a:solidFill>
                  <a:srgbClr val="FF0000"/>
                </a:solidFill>
              </a:rPr>
              <a:t>DIN</a:t>
            </a:r>
          </a:p>
          <a:p>
            <a:r>
              <a:rPr lang="sl-SI" sz="9600" dirty="0">
                <a:solidFill>
                  <a:srgbClr val="FF0000"/>
                </a:solidFill>
              </a:rPr>
              <a:t>DON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4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F2D9D7-3C19-4860-88D3-6C71473D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POBIRANJE KOCK S PINCETO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5DDB5AF-A2B8-4D3E-82F1-83E61C394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804" y="1430025"/>
            <a:ext cx="2749534" cy="27495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C49813B-EB1C-4550-B1F6-5AEB3AF90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1"/>
            <a:ext cx="4101738" cy="27295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E3F34E7-03C2-460C-87DB-4D1E94A2C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55" t="33624" r="17137" b="8521"/>
          <a:stretch/>
        </p:blipFill>
        <p:spPr>
          <a:xfrm>
            <a:off x="8497204" y="3599234"/>
            <a:ext cx="3122579" cy="3015575"/>
          </a:xfrm>
          <a:prstGeom prst="rect">
            <a:avLst/>
          </a:prstGeom>
        </p:spPr>
      </p:pic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42EAD0CC-6367-45DF-B4AA-0D4FF9D0C249}"/>
              </a:ext>
            </a:extLst>
          </p:cNvPr>
          <p:cNvSpPr/>
          <p:nvPr/>
        </p:nvSpPr>
        <p:spPr>
          <a:xfrm>
            <a:off x="4795736" y="4902740"/>
            <a:ext cx="3443592" cy="5252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5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556B09C-362A-448A-93E7-853A6804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439"/>
            <a:ext cx="2284474" cy="1307611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E0EC66B4-E053-4250-9537-4A7E50387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22" t="24064"/>
          <a:stretch/>
        </p:blipFill>
        <p:spPr>
          <a:xfrm>
            <a:off x="27739" y="2990200"/>
            <a:ext cx="1565802" cy="1323623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7C4D8A24-26C7-4486-8E73-5D77921CF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792" y="2660610"/>
            <a:ext cx="2085975" cy="2190750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CDF65094-D884-4742-A3BF-6D1D50A00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854" y="4213771"/>
            <a:ext cx="2266950" cy="2009775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D55A2562-19D6-4087-8E20-C5FC7EE06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64" y="4727360"/>
            <a:ext cx="3763955" cy="1802253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9FBFAF71-682B-426F-8AFB-CD9A53901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55" y="127818"/>
            <a:ext cx="2335898" cy="1653884"/>
          </a:xfrm>
          <a:prstGeom prst="rect">
            <a:avLst/>
          </a:prstGeom>
        </p:spPr>
      </p:pic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9EE562B6-3B57-4D93-B8AF-825955D5A175}"/>
              </a:ext>
            </a:extLst>
          </p:cNvPr>
          <p:cNvSpPr/>
          <p:nvPr/>
        </p:nvSpPr>
        <p:spPr>
          <a:xfrm>
            <a:off x="4456590" y="2867487"/>
            <a:ext cx="2929631" cy="994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SKRB ZA ZDRAVJE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E51C01C-44FE-498A-B7D4-AC6A4D179124}"/>
              </a:ext>
            </a:extLst>
          </p:cNvPr>
          <p:cNvSpPr txBox="1"/>
          <p:nvPr/>
        </p:nvSpPr>
        <p:spPr>
          <a:xfrm>
            <a:off x="6420775" y="640701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8"/>
              </a:rPr>
              <a:t>https://www.youtube.com/watch?v=rx6QRRoIiLQ</a:t>
            </a:r>
            <a:endParaRPr lang="sl-SI" dirty="0"/>
          </a:p>
          <a:p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7F31F15-785E-43D5-A27D-6CE3E96E5EA6}"/>
              </a:ext>
            </a:extLst>
          </p:cNvPr>
          <p:cNvSpPr txBox="1"/>
          <p:nvPr/>
        </p:nvSpPr>
        <p:spPr>
          <a:xfrm>
            <a:off x="8629095" y="1349406"/>
            <a:ext cx="19619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OSEBNA HIGIENA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598B9ED-22B7-4AAC-AEF2-08896A4A73A5}"/>
              </a:ext>
            </a:extLst>
          </p:cNvPr>
          <p:cNvSpPr txBox="1"/>
          <p:nvPr/>
        </p:nvSpPr>
        <p:spPr>
          <a:xfrm>
            <a:off x="8629095" y="3178206"/>
            <a:ext cx="21217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ZDRAVA PREHRANA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6D59F2A-AFFD-4779-B9A1-2EC1E464BD10}"/>
              </a:ext>
            </a:extLst>
          </p:cNvPr>
          <p:cNvSpPr txBox="1"/>
          <p:nvPr/>
        </p:nvSpPr>
        <p:spPr>
          <a:xfrm>
            <a:off x="3937247" y="4667890"/>
            <a:ext cx="10164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GIBANJE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5DB2275-A5F1-4D65-9786-A85AF1AE23FB}"/>
              </a:ext>
            </a:extLst>
          </p:cNvPr>
          <p:cNvSpPr txBox="1"/>
          <p:nvPr/>
        </p:nvSpPr>
        <p:spPr>
          <a:xfrm>
            <a:off x="1145220" y="3362872"/>
            <a:ext cx="14026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SPROSTITEV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0B2AE33-05FF-4676-BCAA-154996CA56E1}"/>
              </a:ext>
            </a:extLst>
          </p:cNvPr>
          <p:cNvSpPr txBox="1"/>
          <p:nvPr/>
        </p:nvSpPr>
        <p:spPr>
          <a:xfrm>
            <a:off x="1766656" y="1509204"/>
            <a:ext cx="11452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POČITEK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D6030F9-A52A-4C48-9B57-67FE1742B346}"/>
              </a:ext>
            </a:extLst>
          </p:cNvPr>
          <p:cNvSpPr txBox="1"/>
          <p:nvPr/>
        </p:nvSpPr>
        <p:spPr>
          <a:xfrm>
            <a:off x="4731798" y="470517"/>
            <a:ext cx="19442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REDNI ZDRAVNIŠKI PREGLEDI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02FAD83-8B2E-4013-AF39-8971667389BB}"/>
              </a:ext>
            </a:extLst>
          </p:cNvPr>
          <p:cNvSpPr txBox="1"/>
          <p:nvPr/>
        </p:nvSpPr>
        <p:spPr>
          <a:xfrm>
            <a:off x="7918882" y="4667890"/>
            <a:ext cx="21217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DOVOLJ TEKOČINE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A60EB8FA-552F-4E17-91A2-D166BBE22568}"/>
              </a:ext>
            </a:extLst>
          </p:cNvPr>
          <p:cNvCxnSpPr>
            <a:endCxn id="7" idx="1"/>
          </p:cNvCxnSpPr>
          <p:nvPr/>
        </p:nvCxnSpPr>
        <p:spPr>
          <a:xfrm flipV="1">
            <a:off x="7013359" y="1534072"/>
            <a:ext cx="1615736" cy="1333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A0AB6012-BE2D-423A-8726-C79426862881}"/>
              </a:ext>
            </a:extLst>
          </p:cNvPr>
          <p:cNvCxnSpPr>
            <a:stCxn id="4" idx="3"/>
            <a:endCxn id="8" idx="1"/>
          </p:cNvCxnSpPr>
          <p:nvPr/>
        </p:nvCxnSpPr>
        <p:spPr>
          <a:xfrm flipV="1">
            <a:off x="7386221" y="3362872"/>
            <a:ext cx="1242874" cy="1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6E343168-4FD8-40B8-86FA-24A3DCE7E4CB}"/>
              </a:ext>
            </a:extLst>
          </p:cNvPr>
          <p:cNvCxnSpPr/>
          <p:nvPr/>
        </p:nvCxnSpPr>
        <p:spPr>
          <a:xfrm>
            <a:off x="7386221" y="3858257"/>
            <a:ext cx="745725" cy="80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5A32999B-1855-4EDF-A08F-3D88B43A8618}"/>
              </a:ext>
            </a:extLst>
          </p:cNvPr>
          <p:cNvCxnSpPr>
            <a:endCxn id="10" idx="0"/>
          </p:cNvCxnSpPr>
          <p:nvPr/>
        </p:nvCxnSpPr>
        <p:spPr>
          <a:xfrm flipH="1">
            <a:off x="4445494" y="3860022"/>
            <a:ext cx="641411" cy="80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7270C825-9596-4BF1-A0C7-09785DFB4F46}"/>
              </a:ext>
            </a:extLst>
          </p:cNvPr>
          <p:cNvCxnSpPr/>
          <p:nvPr/>
        </p:nvCxnSpPr>
        <p:spPr>
          <a:xfrm flipH="1">
            <a:off x="2547890" y="3362872"/>
            <a:ext cx="1897603" cy="66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F1FE10F3-6F01-4EE9-91C9-6D71C469AB0D}"/>
              </a:ext>
            </a:extLst>
          </p:cNvPr>
          <p:cNvCxnSpPr/>
          <p:nvPr/>
        </p:nvCxnSpPr>
        <p:spPr>
          <a:xfrm flipH="1" flipV="1">
            <a:off x="2886352" y="1878536"/>
            <a:ext cx="1641260" cy="101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>
            <a:extLst>
              <a:ext uri="{FF2B5EF4-FFF2-40B4-BE49-F238E27FC236}">
                <a16:creationId xmlns:a16="http://schemas.microsoft.com/office/drawing/2014/main" id="{1437160B-F878-4265-B461-018777EAFAF4}"/>
              </a:ext>
            </a:extLst>
          </p:cNvPr>
          <p:cNvCxnSpPr>
            <a:endCxn id="13" idx="2"/>
          </p:cNvCxnSpPr>
          <p:nvPr/>
        </p:nvCxnSpPr>
        <p:spPr>
          <a:xfrm flipV="1">
            <a:off x="5703903" y="1116848"/>
            <a:ext cx="0" cy="1741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Slika 27">
            <a:extLst>
              <a:ext uri="{FF2B5EF4-FFF2-40B4-BE49-F238E27FC236}">
                <a16:creationId xmlns:a16="http://schemas.microsoft.com/office/drawing/2014/main" id="{562BE3E1-743F-4974-9F5D-DC2F04E81D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1060" y="127818"/>
            <a:ext cx="1471305" cy="12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149</Words>
  <Application>Microsoft Office PowerPoint</Application>
  <PresentationFormat>Širokozaslonsko</PresentationFormat>
  <Paragraphs>43</Paragraphs>
  <Slides>10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GRADIVO ZA DELO NA DOMU</vt:lpstr>
      <vt:lpstr>LIKOVNA VZGOJA</vt:lpstr>
      <vt:lpstr>PowerPointova predstavitev</vt:lpstr>
      <vt:lpstr>PowerPointova predstavitev</vt:lpstr>
      <vt:lpstr>PowerPointova predstavitev</vt:lpstr>
      <vt:lpstr>POBARVAJ ALI V ZVEZEK NARIŠI ČEVLJE IN TRENIRAJ ZAVEZOVANJE VEZALK. </vt:lpstr>
      <vt:lpstr>PowerPointova predstavitev</vt:lpstr>
      <vt:lpstr>POBIRANJE KOCK S PINCETO</vt:lpstr>
      <vt:lpstr>PowerPointova predstavitev</vt:lpstr>
      <vt:lpstr>ŠPORTNE IZBIRE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GRADIVO ZA DELO NA DOMU</dc:title>
  <dc:creator>Marta Erjavec</dc:creator>
  <cp:lastModifiedBy>Marta Erjavec</cp:lastModifiedBy>
  <cp:revision>14</cp:revision>
  <dcterms:created xsi:type="dcterms:W3CDTF">2020-12-06T12:34:33Z</dcterms:created>
  <dcterms:modified xsi:type="dcterms:W3CDTF">2020-12-06T20:31:38Z</dcterms:modified>
</cp:coreProperties>
</file>