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5" r:id="rId4"/>
    <p:sldId id="276" r:id="rId5"/>
    <p:sldId id="277" r:id="rId6"/>
    <p:sldId id="273" r:id="rId7"/>
    <p:sldId id="278" r:id="rId8"/>
    <p:sldId id="28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EF292-8BFA-4191-B34B-7524EE624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338C57-2476-4DFD-8507-FFCFC38F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AC1D7E-A7F8-4201-ABBE-4506A21D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8A9526-A1F0-4980-9FAF-4B62F929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876571E-6F32-4531-8BDD-0F555166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97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09005-7CB8-4DA9-88A5-2A00E9FE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C6DF45-C70B-499F-8F8E-FA403B62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73FC50-0B6C-4C12-88D6-149ECEE8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A08A4D-0EFE-4239-9AC1-53F5B170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7B4837-23A5-4749-8C2A-AB53B524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02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6C57617-6F15-4048-ADB3-B21315622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FB419FB-7A37-412C-9BDF-907281E55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62FDC0-1CD5-4326-9C97-9D4AC349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6D10A1-953E-4B62-A0D5-6F30A371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D6CE39-8FC0-42B9-A338-9A25684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15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C565E-8A35-43A6-BAE2-B70BA6B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C29E9E-A66E-4F04-A5D1-DB5E7909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47E1C8-3560-4DF5-8CC4-0C4735B2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182C4B-A17A-40DA-935F-3B6BD744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89938A-33C9-43A1-8F2C-AFCEF791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66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3D9A4A-200E-4C28-998B-14ABD939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2A71334-67E5-4B7F-BEB6-5DFE6816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24C9E5-2889-4880-9F2A-54C5A790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D063EE-1BCB-4C97-B259-9A7E9ADB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DA17FA-06BB-4EAD-B071-69BFD92A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20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4BB64-15D0-4D0A-8EDC-7C5CAE54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EA4CA7-706B-4AEC-BD70-966D8A714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D68BA30-0BFD-4D03-883B-0456052E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A1D0F1-E02D-4B54-A5FC-6AC49608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C02B6B7-FF2C-407A-8AF1-8C67F8FD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D45BAD-775F-4197-BC56-D5993C28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40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150FC-DA4B-4292-B2D0-670FC3A5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C16F11F-FB2A-47E5-923E-815CC8A4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D449DE-B82E-4449-8E92-09E94BCA3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537272F-5C25-47E4-837F-532D2B95D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48C47D9-033E-4638-87FB-FC2EDF672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ABE5334-853B-4A6A-BC64-628A4382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BE76CFB-7FEA-47ED-A287-ED44B967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9E80B1B-B239-46FB-81C9-149BFB50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65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F9123-32F6-4FC3-8A8D-CA43F540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78603D4-E592-4D4B-9050-45526F47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140C698-2FCE-4901-AF9D-2B0DB6D6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A5C2C7C-3FE9-4944-9970-C2D50943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A0AA9B1-7D50-4F05-A153-CFE01E83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EE23DC3-AF18-4DAD-8CA4-21A9C546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F8DDE15-17FD-401C-AA97-97DD6EC4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63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A33D7D-5D0F-457A-A3CF-4FEF5515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AAC060-DF02-4BF2-ABAD-16BBA64E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B83470A-F9F4-4A8C-9105-DFEB92887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C9F07C-A405-4C47-BBF5-747ED4DF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AA71BC-83F7-49DC-8561-782BC53A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76424E-4990-40BD-91EE-8981EC49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74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1C964-49FB-4E7A-B80C-68F1ADE6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7D9B541-BB83-42E8-9D92-41A43E98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D853E4B-E654-4073-83C7-1DE807BF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6228CD-8E0B-4FF2-B964-F04AAF29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9C2C8C1-5BB8-4425-A577-3503F58D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5EB6D1C-5A4B-42F0-AF56-D98C0C4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90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B98772B-5119-4AD1-9B36-C2BD1B96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E1BAF51-3B39-4CF7-8E9E-C5E42D30B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2C7E0D-BF2B-4C6F-8A0A-607D31DB2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F6D4-B3AE-4637-84D2-03563B15FDF3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7C5AB6-0A6C-44C4-B6A1-3BB15880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B46D82-A2AF-4AB6-800E-CF4B119F0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9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q1IP3Fbh_Y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LBKQmyutIR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145A7-DE1A-4016-B809-9B380AB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3" y="617675"/>
            <a:ext cx="9144000" cy="1005302"/>
          </a:xfrm>
        </p:spPr>
        <p:txBody>
          <a:bodyPr>
            <a:normAutofit/>
          </a:bodyPr>
          <a:lstStyle/>
          <a:p>
            <a:r>
              <a:rPr lang="sl-SI" sz="4400" dirty="0"/>
              <a:t>GRADIVO ZA DELO NA DOMU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46E8D6-0FCB-42C2-AEA3-CDA6608C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425" y="5676777"/>
            <a:ext cx="9144000" cy="1655762"/>
          </a:xfrm>
        </p:spPr>
        <p:txBody>
          <a:bodyPr/>
          <a:lstStyle/>
          <a:p>
            <a:r>
              <a:rPr lang="sl-SI" dirty="0"/>
              <a:t>PETEK, 18. 12. 2020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1ADF76-DDCC-4105-B1C0-93A8428D1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31"/>
          <a:stretch/>
        </p:blipFill>
        <p:spPr>
          <a:xfrm>
            <a:off x="2716696" y="1856961"/>
            <a:ext cx="6268692" cy="34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D0E382-37B1-4EFC-852C-DD8DF237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73" y="7124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ČRNI MUC, KAJ DELAŠ?</a:t>
            </a:r>
          </a:p>
          <a:p>
            <a:pPr marL="0" indent="0">
              <a:buNone/>
            </a:pPr>
            <a:r>
              <a:rPr lang="sl-SI" dirty="0"/>
              <a:t>ZDAJLE SE PREBUJAM.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585D25-4731-489E-8F9E-4003A9AD8C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6" t="38807" r="13413" b="27923"/>
          <a:stretch/>
        </p:blipFill>
        <p:spPr>
          <a:xfrm>
            <a:off x="1828798" y="1789043"/>
            <a:ext cx="7811835" cy="4719226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F5228810-0ECF-4DB1-95DE-716263BA0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3548" y="641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2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F44089B-A659-464B-9EC0-F0CD9462A8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89" t="33653" r="9549" b="28502"/>
          <a:stretch/>
        </p:blipFill>
        <p:spPr>
          <a:xfrm>
            <a:off x="4558748" y="1046922"/>
            <a:ext cx="7406441" cy="5403434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3A7D5CA7-E740-434A-B252-7201A1C79258}"/>
              </a:ext>
            </a:extLst>
          </p:cNvPr>
          <p:cNvSpPr/>
          <p:nvPr/>
        </p:nvSpPr>
        <p:spPr>
          <a:xfrm>
            <a:off x="4558747" y="887896"/>
            <a:ext cx="715617" cy="44527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2505BA-1F16-4B11-B4E7-43A5A1B0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35118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ČRNI MUC, KAJ DELAŠ?</a:t>
            </a:r>
          </a:p>
          <a:p>
            <a:pPr marL="0" indent="0">
              <a:buNone/>
            </a:pPr>
            <a:r>
              <a:rPr lang="sl-SI" dirty="0"/>
              <a:t>ZDAJ SE PRETEGUJEM. </a:t>
            </a: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727A0CFC-B097-4E11-A11F-C0C99285D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9147" y="4608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7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ABB066-D76A-4B91-B1EB-0A3A94C9F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ČRNI MUC, KAJ DELAŠ?</a:t>
            </a:r>
          </a:p>
          <a:p>
            <a:pPr marL="0" indent="0">
              <a:buNone/>
            </a:pPr>
            <a:r>
              <a:rPr lang="sl-SI" dirty="0"/>
              <a:t>ZDAJ PA ZAJTRKUJEM.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247943-4D96-459F-B137-D622DAAD3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01" t="24652" r="17279" b="24252"/>
          <a:stretch/>
        </p:blipFill>
        <p:spPr>
          <a:xfrm>
            <a:off x="4465983" y="212035"/>
            <a:ext cx="5875462" cy="6527731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D97FA6D9-5D8D-4132-95C5-C37212E05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955" y="317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441C46-CFE3-4CDC-A33A-C9F5631D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ČRNI MUC, KAJ DELAŠ?</a:t>
            </a:r>
          </a:p>
          <a:p>
            <a:pPr marL="0" indent="0">
              <a:buNone/>
            </a:pPr>
            <a:r>
              <a:rPr lang="sl-SI" dirty="0"/>
              <a:t>Z VOLNO SE ZAPLETAM.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649EA3-FF58-41F5-8786-EC91BD78A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71" t="22222" r="10837" b="23092"/>
          <a:stretch/>
        </p:blipFill>
        <p:spPr>
          <a:xfrm>
            <a:off x="4482578" y="268356"/>
            <a:ext cx="6544656" cy="632128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D9B7B493-2194-4AFC-B087-B5F14D448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1809" y="3839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CE4A6-65C7-41B0-AEF7-B726DEDA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66556B-6031-4BDC-977A-657CBE252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9" t="33236" r="17794" b="18067"/>
          <a:stretch/>
        </p:blipFill>
        <p:spPr>
          <a:xfrm>
            <a:off x="838200" y="241630"/>
            <a:ext cx="7563678" cy="637473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9E61F5-844F-480C-977F-8C4EF1B6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260" y="3428999"/>
            <a:ext cx="4217158" cy="13255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l-SI" dirty="0"/>
              <a:t>ČRNI MUC, KAJ DELAŠ?</a:t>
            </a:r>
          </a:p>
          <a:p>
            <a:pPr marL="0" indent="0">
              <a:buNone/>
            </a:pPr>
            <a:r>
              <a:rPr lang="sl-SI" dirty="0"/>
              <a:t>Z REPOM PRAH POMETAM.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9BA7453C-97AA-4279-8D33-6DD973EF6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9748" y="5075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0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A7B9FB-C521-4B4A-8104-2DE871FB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ČRNI MUC, KJE SI?</a:t>
            </a:r>
          </a:p>
          <a:p>
            <a:pPr marL="0" indent="0">
              <a:buNone/>
            </a:pPr>
            <a:r>
              <a:rPr lang="sl-SI" dirty="0"/>
              <a:t>NI VEČ MUCA, NI!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0B65EF-1B85-430C-AAB3-CB2D2F157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17" t="34010" r="14701" b="17680"/>
          <a:stretch/>
        </p:blipFill>
        <p:spPr>
          <a:xfrm>
            <a:off x="4121426" y="198783"/>
            <a:ext cx="6978490" cy="641405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DA73FB83-1B7B-4937-AF67-1700E59FB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9530" y="3879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5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33B92-8C94-46CF-AC7A-B33CD60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637"/>
            <a:ext cx="7550426" cy="1325563"/>
          </a:xfrm>
        </p:spPr>
        <p:txBody>
          <a:bodyPr>
            <a:normAutofit/>
          </a:bodyPr>
          <a:lstStyle/>
          <a:p>
            <a:r>
              <a:rPr lang="sl-SI" sz="2400">
                <a:hlinkClick r:id="rId2"/>
              </a:rPr>
              <a:t>https://www.youtube.com/watch?v=q1IP3Fbh_Ys</a:t>
            </a:r>
            <a:br>
              <a:rPr lang="sl-SI" sz="2400"/>
            </a:b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4EE74C-6E2B-4B7D-993B-1F4163E9D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330" y="145774"/>
            <a:ext cx="6291470" cy="67122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sl-SI" sz="3600" dirty="0"/>
          </a:p>
          <a:p>
            <a:pPr marL="0" indent="0">
              <a:lnSpc>
                <a:spcPct val="120000"/>
              </a:lnSpc>
              <a:buNone/>
            </a:pPr>
            <a:endParaRPr lang="sl-SI" sz="10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8ADA16F-1D78-4411-AD52-5040B59180B4}"/>
              </a:ext>
            </a:extLst>
          </p:cNvPr>
          <p:cNvSpPr txBox="1"/>
          <p:nvPr/>
        </p:nvSpPr>
        <p:spPr>
          <a:xfrm>
            <a:off x="838200" y="1323994"/>
            <a:ext cx="8521148" cy="3539430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r>
              <a:rPr lang="sl-SI" sz="2800"/>
              <a:t>Z ENIM POGLEDOM, NOVA LJUBEZEN LAHKO SE RODI,</a:t>
            </a:r>
          </a:p>
          <a:p>
            <a:r>
              <a:rPr lang="sl-SI" sz="2800" dirty="0"/>
              <a:t>Z ENIM NASMEHOM, NEKOMU LAHKO SE DAN SPREMENI</a:t>
            </a:r>
          </a:p>
          <a:p>
            <a:r>
              <a:rPr lang="sl-SI" sz="2800" dirty="0"/>
              <a:t>VSAK IMA MOČ</a:t>
            </a:r>
          </a:p>
          <a:p>
            <a:r>
              <a:rPr lang="sl-SI" sz="2800" dirty="0"/>
              <a:t>VRAČATI LJUBEZEN BIT NEŽEN, HVALEŽEN</a:t>
            </a:r>
          </a:p>
          <a:p>
            <a:r>
              <a:rPr lang="sl-SI" sz="2800" dirty="0"/>
              <a:t>NE OBUPAJ SVET JE TVOJ</a:t>
            </a:r>
          </a:p>
          <a:p>
            <a:r>
              <a:rPr lang="sl-SI" sz="2800" dirty="0"/>
              <a:t>UJEMI SVOJE SANJE, DELI SVOJE ZNANJE</a:t>
            </a:r>
          </a:p>
          <a:p>
            <a:r>
              <a:rPr lang="sl-SI" sz="2800" dirty="0"/>
              <a:t>NAJDI SVOJO POT... IN Z NJO</a:t>
            </a:r>
          </a:p>
          <a:p>
            <a:r>
              <a:rPr lang="sl-SI" sz="2800" dirty="0"/>
              <a:t>SVET JE SVET JE TVOJ O </a:t>
            </a:r>
            <a:r>
              <a:rPr lang="sl-SI" sz="2800" dirty="0" err="1"/>
              <a:t>O</a:t>
            </a:r>
            <a:r>
              <a:rPr lang="sl-SI" sz="2800" dirty="0"/>
              <a:t>, SVET JE SVET JE TVOJ!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65A00D-A239-4F8D-B8CF-9E32AF100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49" y="4489069"/>
            <a:ext cx="3439463" cy="1808492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88F54A62-B67C-457E-A5DD-BCBDF9C2EA64}"/>
              </a:ext>
            </a:extLst>
          </p:cNvPr>
          <p:cNvSpPr/>
          <p:nvPr/>
        </p:nvSpPr>
        <p:spPr>
          <a:xfrm>
            <a:off x="4270246" y="5064518"/>
            <a:ext cx="3937819" cy="1415845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ŽELIM TI LEP VIKEND.</a:t>
            </a:r>
          </a:p>
        </p:txBody>
      </p:sp>
    </p:spTree>
    <p:extLst>
      <p:ext uri="{BB962C8B-B14F-4D97-AF65-F5344CB8AC3E}">
        <p14:creationId xmlns:p14="http://schemas.microsoft.com/office/powerpoint/2010/main" val="225137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BC246-8A69-4CE7-8CCC-4B36AF1D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>
                <a:solidFill>
                  <a:srgbClr val="FF00FF"/>
                </a:solidFill>
                <a:latin typeface="Jokerman" panose="04090605060D06020702" pitchFamily="82" charset="0"/>
              </a:rPr>
              <a:t>NINA PUŠLAR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6148CC-E0BF-4EAF-AA5B-62B7FF0C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https://www.youtube.com/watch?v=LBKQmyutIR8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86C704E-31E0-4C9F-A050-BEF52AC58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2015" r="35870" b="20759"/>
          <a:stretch/>
        </p:blipFill>
        <p:spPr>
          <a:xfrm>
            <a:off x="3687417" y="2570232"/>
            <a:ext cx="6980583" cy="39226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1179CD1-2D9A-4F10-9FCD-7E7FF855C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48000"/>
            <a:ext cx="2469598" cy="24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CEE3D1-C25D-45FD-BC10-B3CD457F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584325"/>
            <a:ext cx="3057939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NARIŠI DRUGO POLOVICO SMREČICE.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E637106-6900-4253-9B6E-67E7998E6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83" t="16519" r="32363" b="5211"/>
          <a:stretch/>
        </p:blipFill>
        <p:spPr>
          <a:xfrm>
            <a:off x="2875721" y="0"/>
            <a:ext cx="6152876" cy="6845409"/>
          </a:xfrm>
        </p:spPr>
      </p:pic>
    </p:spTree>
    <p:extLst>
      <p:ext uri="{BB962C8B-B14F-4D97-AF65-F5344CB8AC3E}">
        <p14:creationId xmlns:p14="http://schemas.microsoft.com/office/powerpoint/2010/main" val="81061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7424EB5-7CD3-4A54-A7E7-7C71AD171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85"/>
          <a:stretch/>
        </p:blipFill>
        <p:spPr>
          <a:xfrm>
            <a:off x="2829959" y="2015585"/>
            <a:ext cx="2905075" cy="28268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7956F13-E9D3-4E80-AB53-DA421224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9" y="203200"/>
            <a:ext cx="4749800" cy="7580243"/>
          </a:xfrm>
        </p:spPr>
        <p:txBody>
          <a:bodyPr>
            <a:normAutofit/>
          </a:bodyPr>
          <a:lstStyle/>
          <a:p>
            <a:r>
              <a:rPr lang="sl-SI" sz="3200" dirty="0"/>
              <a:t>POMAGA BOŽIČKU PRI ZAVIJANJU DARIL. </a:t>
            </a: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r>
              <a:rPr lang="sl-SI" sz="3200" dirty="0"/>
              <a:t>V ZVEZEK NARIŠI PET DARIL. NA VSAKO DARILO NARIŠI VZOREC, TAKO KOT KAŽE SLIKA.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A4E112F-9AF7-45D2-82BD-38FC5ACBE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425" t="16214" r="30309" b="4906"/>
          <a:stretch/>
        </p:blipFill>
        <p:spPr>
          <a:xfrm>
            <a:off x="5735034" y="0"/>
            <a:ext cx="6281531" cy="6750691"/>
          </a:xfrm>
        </p:spPr>
      </p:pic>
    </p:spTree>
    <p:extLst>
      <p:ext uri="{BB962C8B-B14F-4D97-AF65-F5344CB8AC3E}">
        <p14:creationId xmlns:p14="http://schemas.microsoft.com/office/powerpoint/2010/main" val="343184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EFA105A-5398-4467-9A4C-251AB98DDADA}"/>
              </a:ext>
            </a:extLst>
          </p:cNvPr>
          <p:cNvSpPr txBox="1"/>
          <p:nvPr/>
        </p:nvSpPr>
        <p:spPr>
          <a:xfrm>
            <a:off x="1087714" y="77500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dirty="0"/>
              <a:t>BABICA ZIMA</a:t>
            </a:r>
          </a:p>
          <a:p>
            <a:endParaRPr lang="sl-SI" dirty="0"/>
          </a:p>
          <a:p>
            <a:r>
              <a:rPr lang="sl-SI" dirty="0"/>
              <a:t>(Mira Voglar)</a:t>
            </a:r>
          </a:p>
          <a:p>
            <a:endParaRPr lang="sl-SI" dirty="0"/>
          </a:p>
          <a:p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dirty="0"/>
              <a:t>BABICA ZIMA Z BELO GLAVO KIMA: “KDOR OBLEKE NIMA,</a:t>
            </a:r>
          </a:p>
          <a:p>
            <a:endParaRPr lang="sl-SI" dirty="0"/>
          </a:p>
          <a:p>
            <a:r>
              <a:rPr lang="sl-SI" dirty="0"/>
              <a:t>NAJ PRI MENI SE ZGLASI, TAKOJ PO MERI JO DOBI.“</a:t>
            </a:r>
          </a:p>
          <a:p>
            <a:endParaRPr lang="sl-SI" dirty="0"/>
          </a:p>
          <a:p>
            <a:r>
              <a:rPr lang="sl-SI" dirty="0"/>
              <a:t>SIVA ROGOVILA SE JE OGLASILA, MILO JE PROSILA:</a:t>
            </a:r>
          </a:p>
          <a:p>
            <a:endParaRPr lang="sl-SI" dirty="0"/>
          </a:p>
          <a:p>
            <a:r>
              <a:rPr lang="sl-SI" dirty="0"/>
              <a:t>“BEL KLOBUČEK RADA BI IN HALJICO NA GUMBE TRI.“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53C345-94AD-47E3-B999-4BF46E8DC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03"/>
          <a:stretch/>
        </p:blipFill>
        <p:spPr>
          <a:xfrm>
            <a:off x="7528271" y="2675882"/>
            <a:ext cx="3828843" cy="34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6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100D23-275D-40FC-B4DD-943A6BB3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PREBERI BESEDE IN POVEŽI S SLIKAMI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49BF54F-9F3E-48CA-82C2-323D97620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4111" y="67590"/>
            <a:ext cx="2171700" cy="210502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DC24E1F-D881-4E20-8658-328F50DDC0AE}"/>
              </a:ext>
            </a:extLst>
          </p:cNvPr>
          <p:cNvSpPr txBox="1"/>
          <p:nvPr/>
        </p:nvSpPr>
        <p:spPr>
          <a:xfrm>
            <a:off x="967409" y="1590261"/>
            <a:ext cx="53671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SKLEDA</a:t>
            </a:r>
          </a:p>
          <a:p>
            <a:r>
              <a:rPr lang="sl-SI" sz="4800" dirty="0"/>
              <a:t>ZVEZDA</a:t>
            </a:r>
          </a:p>
          <a:p>
            <a:r>
              <a:rPr lang="sl-SI" sz="4800" dirty="0"/>
              <a:t>SONCE</a:t>
            </a:r>
          </a:p>
          <a:p>
            <a:r>
              <a:rPr lang="sl-SI" sz="4800" dirty="0"/>
              <a:t>ESKIM</a:t>
            </a:r>
          </a:p>
          <a:p>
            <a:r>
              <a:rPr lang="sl-SI" sz="4800" dirty="0"/>
              <a:t>KORENJE</a:t>
            </a:r>
          </a:p>
          <a:p>
            <a:r>
              <a:rPr lang="sl-SI" sz="4800" dirty="0"/>
              <a:t>PES</a:t>
            </a:r>
          </a:p>
          <a:p>
            <a:r>
              <a:rPr lang="sl-SI" sz="4800" dirty="0"/>
              <a:t>ENA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EF8BDA-82DF-4DA8-A1C8-780C41DB8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793" y="3508066"/>
            <a:ext cx="1690480" cy="9957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7293ADE-D951-472B-9A46-A1B2A589D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214" y="2787350"/>
            <a:ext cx="1587362" cy="16231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7F73C6-5316-4155-A1CD-927C8201C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44" y="4626666"/>
            <a:ext cx="2219325" cy="20574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CC05E12-C763-4A00-9D50-A2987ECFC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085" y="4650901"/>
            <a:ext cx="1914525" cy="23907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1A050EF-A02C-444B-8B74-F92E1F953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4873" y="1552575"/>
            <a:ext cx="2428875" cy="18764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8B3D2E5-E445-4532-91F3-8DA37624CC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653" t="646" r="18747" b="-1313"/>
          <a:stretch/>
        </p:blipFill>
        <p:spPr>
          <a:xfrm>
            <a:off x="7972114" y="1366413"/>
            <a:ext cx="1826316" cy="201881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2E2DB3E-3A6D-4A54-93B8-A82B8E2F32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056" r="29292"/>
          <a:stretch/>
        </p:blipFill>
        <p:spPr>
          <a:xfrm>
            <a:off x="10808079" y="4875885"/>
            <a:ext cx="1091441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9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315577A-37E4-4894-95F6-C6AE6073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42" t="49684" r="34641" b="31813"/>
          <a:stretch/>
        </p:blipFill>
        <p:spPr>
          <a:xfrm>
            <a:off x="7846241" y="64534"/>
            <a:ext cx="3765188" cy="19342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B74CE51-5137-47A4-99D5-2499BEA8A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43" r="29089" b="80107"/>
          <a:stretch/>
        </p:blipFill>
        <p:spPr>
          <a:xfrm>
            <a:off x="322191" y="1302392"/>
            <a:ext cx="2645229" cy="27452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E139E1B-A10D-4531-9901-D67CA633F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92" t="7907" r="6872" b="72200"/>
          <a:stretch/>
        </p:blipFill>
        <p:spPr>
          <a:xfrm>
            <a:off x="2612744" y="3927920"/>
            <a:ext cx="2228307" cy="271342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1B9A05-6105-4F64-9F54-D6D89DBA8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60" t="25550" r="44773" b="60292"/>
          <a:stretch/>
        </p:blipFill>
        <p:spPr>
          <a:xfrm>
            <a:off x="6952343" y="4869385"/>
            <a:ext cx="2398962" cy="17719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A79330B-DA7A-407E-8C7C-4F6F57F56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94" t="31867" b="51579"/>
          <a:stretch/>
        </p:blipFill>
        <p:spPr>
          <a:xfrm>
            <a:off x="3726897" y="73204"/>
            <a:ext cx="2896674" cy="24583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FA97C4E-489C-4215-A4F8-7D7ACA3CD3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78" t="71771" r="50000" b="16229"/>
          <a:stretch/>
        </p:blipFill>
        <p:spPr>
          <a:xfrm>
            <a:off x="8945313" y="3041939"/>
            <a:ext cx="2926820" cy="17719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0AF2B00-F090-4607-A4C5-86C6B8014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62" y="2390775"/>
            <a:ext cx="2200275" cy="207645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CEDCBCD-1684-4E60-91E8-E763BD9291DE}"/>
              </a:ext>
            </a:extLst>
          </p:cNvPr>
          <p:cNvSpPr txBox="1"/>
          <p:nvPr/>
        </p:nvSpPr>
        <p:spPr>
          <a:xfrm>
            <a:off x="580571" y="226824"/>
            <a:ext cx="2645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VRZI KOCKO,</a:t>
            </a:r>
          </a:p>
          <a:p>
            <a:r>
              <a:rPr lang="sl-SI" dirty="0"/>
              <a:t>PREŠTEJ PIKE IN IZVEDI VAJO.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82CD02E-23E8-4AB8-814D-8146F1C74238}"/>
              </a:ext>
            </a:extLst>
          </p:cNvPr>
          <p:cNvSpPr/>
          <p:nvPr/>
        </p:nvSpPr>
        <p:spPr>
          <a:xfrm>
            <a:off x="7383048" y="1836497"/>
            <a:ext cx="1354552" cy="369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C4008444-E7AE-4C60-B901-4DF3865A662D}"/>
              </a:ext>
            </a:extLst>
          </p:cNvPr>
          <p:cNvSpPr/>
          <p:nvPr/>
        </p:nvSpPr>
        <p:spPr>
          <a:xfrm>
            <a:off x="5526157" y="1150154"/>
            <a:ext cx="569843" cy="546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" name="Pravokotnik: zaokroženi vogali 15">
            <a:extLst>
              <a:ext uri="{FF2B5EF4-FFF2-40B4-BE49-F238E27FC236}">
                <a16:creationId xmlns:a16="http://schemas.microsoft.com/office/drawing/2014/main" id="{CCC09E73-45FD-40A1-88D3-3DB400B7D775}"/>
              </a:ext>
            </a:extLst>
          </p:cNvPr>
          <p:cNvSpPr/>
          <p:nvPr/>
        </p:nvSpPr>
        <p:spPr>
          <a:xfrm>
            <a:off x="11246956" y="1621998"/>
            <a:ext cx="569843" cy="546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B11ED667-9F5C-412B-ADD3-3F3F440F7279}"/>
              </a:ext>
            </a:extLst>
          </p:cNvPr>
          <p:cNvSpPr/>
          <p:nvPr/>
        </p:nvSpPr>
        <p:spPr>
          <a:xfrm>
            <a:off x="2397577" y="3155938"/>
            <a:ext cx="569843" cy="546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ECA0C669-B0BA-4257-B617-9FDF821A113E}"/>
              </a:ext>
            </a:extLst>
          </p:cNvPr>
          <p:cNvSpPr/>
          <p:nvPr/>
        </p:nvSpPr>
        <p:spPr>
          <a:xfrm>
            <a:off x="4556129" y="5284634"/>
            <a:ext cx="569843" cy="546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C7535E86-75DC-4AB3-A4E1-75274214D337}"/>
              </a:ext>
            </a:extLst>
          </p:cNvPr>
          <p:cNvSpPr/>
          <p:nvPr/>
        </p:nvSpPr>
        <p:spPr>
          <a:xfrm>
            <a:off x="8781462" y="5755366"/>
            <a:ext cx="569843" cy="546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3" name="Pravokotnik: zaokroženi vogali 22">
            <a:extLst>
              <a:ext uri="{FF2B5EF4-FFF2-40B4-BE49-F238E27FC236}">
                <a16:creationId xmlns:a16="http://schemas.microsoft.com/office/drawing/2014/main" id="{A91BCA1F-A6C5-4ED5-A84C-FC8E8F16C881}"/>
              </a:ext>
            </a:extLst>
          </p:cNvPr>
          <p:cNvSpPr/>
          <p:nvPr/>
        </p:nvSpPr>
        <p:spPr>
          <a:xfrm>
            <a:off x="9351305" y="2986456"/>
            <a:ext cx="569843" cy="546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553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AFE08-D11B-41E7-A6A5-BF05C75E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8675"/>
          </a:xfrm>
        </p:spPr>
        <p:txBody>
          <a:bodyPr>
            <a:normAutofit/>
          </a:bodyPr>
          <a:lstStyle/>
          <a:p>
            <a:r>
              <a:rPr lang="sl-SI" sz="4800" dirty="0"/>
              <a:t>ČRNI MUC, KAJ DELAŠ?</a:t>
            </a:r>
            <a:br>
              <a:rPr lang="sl-SI" sz="4800" dirty="0"/>
            </a:br>
            <a:br>
              <a:rPr lang="sl-SI" sz="4800" dirty="0"/>
            </a:br>
            <a:r>
              <a:rPr lang="sl-SI" sz="4000" dirty="0"/>
              <a:t>SVRTLANA MAKAROVIČ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C71A06A-8DAC-43F9-9289-ED6DEC220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670" t="22665" r="28478" b="20078"/>
          <a:stretch/>
        </p:blipFill>
        <p:spPr>
          <a:xfrm>
            <a:off x="7063409" y="808383"/>
            <a:ext cx="4121426" cy="553449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3FAE683A-4D91-4AA9-B5B8-7F13BA472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9414" y="4160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5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97691D-C1B2-4FCE-A3BD-C2DB36BC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ČRNI MUC KAJ DELAŠ?</a:t>
            </a:r>
          </a:p>
          <a:p>
            <a:pPr marL="0" indent="0">
              <a:buNone/>
            </a:pPr>
            <a:r>
              <a:rPr lang="sl-SI" dirty="0"/>
              <a:t>PUSTI ME ZDAJ SPIM.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8E81B7-9A15-4DC8-8ABB-BC2949AB2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" t="26620" r="11352" b="26958"/>
          <a:stretch/>
        </p:blipFill>
        <p:spPr>
          <a:xfrm>
            <a:off x="4401950" y="808383"/>
            <a:ext cx="7245680" cy="508883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93595F8B-883C-4794-8EA7-458BF8AC2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0475" y="3984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308</Words>
  <Application>Microsoft Office PowerPoint</Application>
  <PresentationFormat>Širokozaslonsko</PresentationFormat>
  <Paragraphs>60</Paragraphs>
  <Slides>16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Jokerman</vt:lpstr>
      <vt:lpstr>Officeova tema</vt:lpstr>
      <vt:lpstr>GRADIVO ZA DELO NA DOMU</vt:lpstr>
      <vt:lpstr>NINA PUŠLAR</vt:lpstr>
      <vt:lpstr>NARIŠI DRUGO POLOVICO SMREČICE.</vt:lpstr>
      <vt:lpstr>POMAGA BOŽIČKU PRI ZAVIJANJU DARIL.        V ZVEZEK NARIŠI PET DARIL. NA VSAKO DARILO NARIŠI VZOREC, TAKO KOT KAŽE SLIKA. </vt:lpstr>
      <vt:lpstr>PowerPointova predstavitev</vt:lpstr>
      <vt:lpstr>PREBERI BESEDE IN POVEŽI S SLIKAMI</vt:lpstr>
      <vt:lpstr>PowerPointova predstavitev</vt:lpstr>
      <vt:lpstr>ČRNI MUC, KAJ DELAŠ?  SVRTLANA MAKAROVIČ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https://www.youtube.com/watch?v=q1IP3Fbh_Ys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GRADIVO ZA DELO NA DOMU</dc:title>
  <dc:creator>Marta Erjavec</dc:creator>
  <cp:lastModifiedBy>Marta Erjavec</cp:lastModifiedBy>
  <cp:revision>32</cp:revision>
  <dcterms:created xsi:type="dcterms:W3CDTF">2020-12-03T19:52:24Z</dcterms:created>
  <dcterms:modified xsi:type="dcterms:W3CDTF">2020-12-17T20:13:23Z</dcterms:modified>
</cp:coreProperties>
</file>