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91" r:id="rId3"/>
    <p:sldId id="257" r:id="rId4"/>
    <p:sldId id="258" r:id="rId5"/>
    <p:sldId id="259" r:id="rId6"/>
    <p:sldId id="290" r:id="rId7"/>
    <p:sldId id="262" r:id="rId8"/>
    <p:sldId id="281" r:id="rId9"/>
    <p:sldId id="287" r:id="rId10"/>
    <p:sldId id="265" r:id="rId11"/>
    <p:sldId id="279" r:id="rId12"/>
    <p:sldId id="280" r:id="rId13"/>
    <p:sldId id="266" r:id="rId14"/>
    <p:sldId id="288" r:id="rId15"/>
    <p:sldId id="260" r:id="rId16"/>
    <p:sldId id="28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41F8D-100F-4C4C-BE3B-2808832B726D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23A6D-8EDA-4DCB-9686-5AF392787D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49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53FB1A2F-F5D3-4618-A69B-8124BDF10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C1402AA-E773-46EE-BF2A-1552D2B3DF1E}" type="slidenum">
              <a:rPr lang="en-US" altLang="sl-SI"/>
              <a:pPr eaLnBrk="1" hangingPunct="1"/>
              <a:t>7</a:t>
            </a:fld>
            <a:endParaRPr lang="en-US" altLang="sl-SI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DB9FF19-EB32-44CF-A54E-55DEB016A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E57E08BE-20F0-4750-B129-77AC171DD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F4FE7731-BDF3-4073-8773-787AEAE970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7F25A4-7B9A-4006-B05D-87D4CD1D11EA}" type="slidenum">
              <a:rPr lang="en-US" altLang="sl-SI"/>
              <a:pPr eaLnBrk="1" hangingPunct="1"/>
              <a:t>8</a:t>
            </a:fld>
            <a:endParaRPr lang="en-US" altLang="sl-SI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F67CF14D-3A88-48D2-ACF0-480E2EF23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08CB87A5-BB2D-4326-A5F7-81F875E68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8E8315B4-38E8-471A-BD0B-86DC604072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3633B2-8BCE-4ECA-99DA-DCD809A35658}" type="slidenum">
              <a:rPr lang="en-US" altLang="sl-SI"/>
              <a:pPr eaLnBrk="1" hangingPunct="1"/>
              <a:t>9</a:t>
            </a:fld>
            <a:endParaRPr lang="en-US" altLang="sl-SI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FCBF0286-6310-4678-B10C-6BE79A576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24753E48-B2B1-4B65-A8BC-F4BA396FC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46497345-4590-4F46-8F9D-6CDC46416A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B336A8-8B0F-4570-BE59-44B9578894F4}" type="slidenum">
              <a:rPr lang="en-US" altLang="sl-SI"/>
              <a:pPr eaLnBrk="1" hangingPunct="1"/>
              <a:t>11</a:t>
            </a:fld>
            <a:endParaRPr lang="en-US" altLang="sl-SI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F7AED0D0-A60B-414B-902A-7C1E3AF075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542783CA-DAB1-494D-BD0C-92AD343CA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837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191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733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883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426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297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889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461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656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459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859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7F6D4-B3AE-4637-84D2-03563B15FDF3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7487-237E-43BB-A7A9-49774154317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935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5A5145A7-DE1A-4016-B809-9B380AB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sl-SI" sz="5200">
                <a:solidFill>
                  <a:schemeClr val="tx2"/>
                </a:solidFill>
              </a:rPr>
              <a:t>GRADIVO ZA DELO NA DOMU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846E8D6-0FCB-42C2-AEA3-CDA6608CA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sl-SI">
                <a:solidFill>
                  <a:schemeClr val="tx2"/>
                </a:solidFill>
              </a:rPr>
              <a:t>PONEDELJEK, 14. 12. 2020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9306E53-2CEF-4F34-A08A-0B0F925E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630" y="3681178"/>
            <a:ext cx="2276151" cy="289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6803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477DFB-06B4-4C3F-B224-922D6EB5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231914"/>
            <a:ext cx="10515600" cy="1325563"/>
          </a:xfrm>
        </p:spPr>
        <p:txBody>
          <a:bodyPr/>
          <a:lstStyle/>
          <a:p>
            <a:r>
              <a:rPr lang="sl-SI" dirty="0">
                <a:highlight>
                  <a:srgbClr val="C0C0C0"/>
                </a:highlight>
              </a:rPr>
              <a:t>ZIMSKI ŠPORTI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1493ABD-D94A-44BC-BBD0-4F7AE6EA4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80" y="1792480"/>
            <a:ext cx="10515600" cy="4351338"/>
          </a:xfrm>
        </p:spPr>
        <p:txBody>
          <a:bodyPr/>
          <a:lstStyle/>
          <a:p>
            <a:r>
              <a:rPr lang="sl-SI" dirty="0"/>
              <a:t>SMUČANJE</a:t>
            </a:r>
          </a:p>
          <a:p>
            <a:r>
              <a:rPr lang="sl-SI" dirty="0"/>
              <a:t>SMUČARSKI SKOKI</a:t>
            </a:r>
          </a:p>
          <a:p>
            <a:r>
              <a:rPr lang="sl-SI" dirty="0"/>
              <a:t>DESKANJE</a:t>
            </a:r>
          </a:p>
          <a:p>
            <a:r>
              <a:rPr lang="sl-SI" dirty="0"/>
              <a:t>TEK NA SMUČEH</a:t>
            </a:r>
          </a:p>
          <a:p>
            <a:r>
              <a:rPr lang="sl-SI" dirty="0"/>
              <a:t>DRSANJE </a:t>
            </a:r>
          </a:p>
          <a:p>
            <a:r>
              <a:rPr lang="sl-SI" dirty="0"/>
              <a:t>SANKANJE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99D41A5-56B2-4486-BA61-0A2D20E04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616" y="4654457"/>
            <a:ext cx="2133785" cy="213378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8C4074B-BD7E-4708-AED7-2ACDF328C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965" y="160220"/>
            <a:ext cx="2619375" cy="17430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48D7A7C-43E4-497A-B522-ADA19322D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53" y="215202"/>
            <a:ext cx="2590800" cy="17621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4F83F35-4A51-47BA-B777-13BCE0788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487" y="2423437"/>
            <a:ext cx="2619375" cy="174307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7E20A9C-E36E-4E6F-B499-4DD8827B0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7852" y="3269078"/>
            <a:ext cx="2952750" cy="154305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629BA0C-F641-4E2E-BEDB-2D56C82BC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234" y="4984783"/>
            <a:ext cx="2952750" cy="1552575"/>
          </a:xfrm>
          <a:prstGeom prst="rect">
            <a:avLst/>
          </a:prstGeom>
        </p:spPr>
      </p:pic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28C134BC-CFFA-4130-BA52-53BA2ACAC33E}"/>
              </a:ext>
            </a:extLst>
          </p:cNvPr>
          <p:cNvCxnSpPr>
            <a:endCxn id="7" idx="1"/>
          </p:cNvCxnSpPr>
          <p:nvPr/>
        </p:nvCxnSpPr>
        <p:spPr>
          <a:xfrm flipV="1">
            <a:off x="2265528" y="1031758"/>
            <a:ext cx="2686437" cy="1021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9B92F7D4-0E9B-4CE1-9359-F9FD146F7BE6}"/>
              </a:ext>
            </a:extLst>
          </p:cNvPr>
          <p:cNvCxnSpPr/>
          <p:nvPr/>
        </p:nvCxnSpPr>
        <p:spPr>
          <a:xfrm flipV="1">
            <a:off x="3233530" y="1792480"/>
            <a:ext cx="5389823" cy="738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08D1B6A7-3C76-4ED2-94A8-EBBE8C3DF32A}"/>
              </a:ext>
            </a:extLst>
          </p:cNvPr>
          <p:cNvCxnSpPr/>
          <p:nvPr/>
        </p:nvCxnSpPr>
        <p:spPr>
          <a:xfrm>
            <a:off x="2080591" y="3087757"/>
            <a:ext cx="31828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Raven puščični povezovalnik 21">
            <a:extLst>
              <a:ext uri="{FF2B5EF4-FFF2-40B4-BE49-F238E27FC236}">
                <a16:creationId xmlns:a16="http://schemas.microsoft.com/office/drawing/2014/main" id="{A3A8F76D-045C-4568-8695-CE5FD1E7E768}"/>
              </a:ext>
            </a:extLst>
          </p:cNvPr>
          <p:cNvCxnSpPr/>
          <p:nvPr/>
        </p:nvCxnSpPr>
        <p:spPr>
          <a:xfrm>
            <a:off x="3048000" y="3620041"/>
            <a:ext cx="5979852" cy="546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Raven puščični povezovalnik 23">
            <a:extLst>
              <a:ext uri="{FF2B5EF4-FFF2-40B4-BE49-F238E27FC236}">
                <a16:creationId xmlns:a16="http://schemas.microsoft.com/office/drawing/2014/main" id="{3BDDBFE3-947C-42C9-967B-A59D61B4B471}"/>
              </a:ext>
            </a:extLst>
          </p:cNvPr>
          <p:cNvCxnSpPr/>
          <p:nvPr/>
        </p:nvCxnSpPr>
        <p:spPr>
          <a:xfrm>
            <a:off x="2080591" y="4090047"/>
            <a:ext cx="5300870" cy="820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Raven puščični povezovalnik 25">
            <a:extLst>
              <a:ext uri="{FF2B5EF4-FFF2-40B4-BE49-F238E27FC236}">
                <a16:creationId xmlns:a16="http://schemas.microsoft.com/office/drawing/2014/main" id="{3F9CBD9E-5538-4E7B-8CED-F20BE5237307}"/>
              </a:ext>
            </a:extLst>
          </p:cNvPr>
          <p:cNvCxnSpPr/>
          <p:nvPr/>
        </p:nvCxnSpPr>
        <p:spPr>
          <a:xfrm>
            <a:off x="2040557" y="4591243"/>
            <a:ext cx="864059" cy="220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98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2">
            <a:extLst>
              <a:ext uri="{FF2B5EF4-FFF2-40B4-BE49-F238E27FC236}">
                <a16:creationId xmlns:a16="http://schemas.microsoft.com/office/drawing/2014/main" id="{FF19AB8D-F1B7-485D-B033-78C062C6F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ZIMSKA OBLAČILA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EA4B3690-8F0E-4B2C-993C-58060880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87" y="1343574"/>
            <a:ext cx="1767612" cy="16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>
            <a:extLst>
              <a:ext uri="{FF2B5EF4-FFF2-40B4-BE49-F238E27FC236}">
                <a16:creationId xmlns:a16="http://schemas.microsoft.com/office/drawing/2014/main" id="{C9F3D65B-8EB9-4170-BF37-6C786A4C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70" y="1550194"/>
            <a:ext cx="1676964" cy="167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>
            <a:extLst>
              <a:ext uri="{FF2B5EF4-FFF2-40B4-BE49-F238E27FC236}">
                <a16:creationId xmlns:a16="http://schemas.microsoft.com/office/drawing/2014/main" id="{0E0BD402-F0F5-4076-9FA7-D24ACB700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65" y="1583888"/>
            <a:ext cx="1678030" cy="139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>
            <a:extLst>
              <a:ext uri="{FF2B5EF4-FFF2-40B4-BE49-F238E27FC236}">
                <a16:creationId xmlns:a16="http://schemas.microsoft.com/office/drawing/2014/main" id="{E7CE5B6D-E1EA-4975-93AA-3647C40D8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68" y="401954"/>
            <a:ext cx="2624412" cy="30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>
            <a:extLst>
              <a:ext uri="{FF2B5EF4-FFF2-40B4-BE49-F238E27FC236}">
                <a16:creationId xmlns:a16="http://schemas.microsoft.com/office/drawing/2014/main" id="{D88F8594-8098-4C18-96EF-93EA9F0DD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00" y="3718709"/>
            <a:ext cx="2162175" cy="25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2">
            <a:extLst>
              <a:ext uri="{FF2B5EF4-FFF2-40B4-BE49-F238E27FC236}">
                <a16:creationId xmlns:a16="http://schemas.microsoft.com/office/drawing/2014/main" id="{808B7C6F-BB5E-4991-A855-D75A6343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86592"/>
            <a:ext cx="3015446" cy="301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>
            <a:extLst>
              <a:ext uri="{FF2B5EF4-FFF2-40B4-BE49-F238E27FC236}">
                <a16:creationId xmlns:a16="http://schemas.microsoft.com/office/drawing/2014/main" id="{A884065E-B67E-4E81-99C8-333B97349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84" y="3895666"/>
            <a:ext cx="2786768" cy="222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57A1DA9-4C3B-4799-ADB1-1D27522ED5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1677" y="3715639"/>
            <a:ext cx="2162176" cy="30270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E43240-A03B-41A6-BE1F-533C0A54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ZIMSKA OBUTEV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4B3CA48A-8C1D-4719-A65E-616CEA57D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303363"/>
            <a:ext cx="2619375" cy="21431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5938E4A-4023-4200-8292-CABA7C0A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107" y="4028661"/>
            <a:ext cx="2697790" cy="202099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AD62E0E-0CE6-4C45-A4A4-BC1C1E8EE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8" y="3339848"/>
            <a:ext cx="2991888" cy="299188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04CC7DE-3CE4-4578-BC61-96182915B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774" y="193548"/>
            <a:ext cx="2727913" cy="275389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B246DA1-D188-416A-8D8A-6F4CE714A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24" r="1408"/>
          <a:stretch/>
        </p:blipFill>
        <p:spPr>
          <a:xfrm>
            <a:off x="5021284" y="3532693"/>
            <a:ext cx="2983881" cy="29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2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D941BCB-1147-40BD-AB52-63A7FF48E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481" t="12620" r="34599" b="19947"/>
          <a:stretch/>
        </p:blipFill>
        <p:spPr>
          <a:xfrm>
            <a:off x="5927786" y="135290"/>
            <a:ext cx="5049671" cy="6620001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E0BDAAE-FFEC-4CCF-A0EB-36F149CE7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6" y="13672"/>
            <a:ext cx="7121711" cy="3063875"/>
          </a:xfrm>
        </p:spPr>
        <p:txBody>
          <a:bodyPr>
            <a:normAutofit/>
          </a:bodyPr>
          <a:lstStyle/>
          <a:p>
            <a:r>
              <a:rPr lang="sl-SI" sz="3200" dirty="0"/>
              <a:t>V ZVEZEK NARIŠI SMREKO, NATO NANJO PRILEPI OKRASKE. </a:t>
            </a:r>
            <a:br>
              <a:rPr lang="sl-SI" sz="3200" dirty="0"/>
            </a:br>
            <a:br>
              <a:rPr lang="sl-SI" sz="3200" dirty="0"/>
            </a:br>
            <a:br>
              <a:rPr lang="sl-SI" sz="3200" dirty="0"/>
            </a:br>
            <a:endParaRPr lang="sl-SI" sz="32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8D89154-897D-4C01-84CF-2FE6E2A36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1" t="13162" r="64224" b="59501"/>
          <a:stretch/>
        </p:blipFill>
        <p:spPr>
          <a:xfrm>
            <a:off x="596348" y="5226134"/>
            <a:ext cx="1033670" cy="104214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779C336-A8FF-407D-9F62-3877C122C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44" t="44214" r="7503" b="29560"/>
          <a:stretch/>
        </p:blipFill>
        <p:spPr>
          <a:xfrm>
            <a:off x="692477" y="2607095"/>
            <a:ext cx="841411" cy="94090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F5C55A6-F342-4F52-9F97-CE2A6DDC9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1" t="13162" r="64224" b="59501"/>
          <a:stretch/>
        </p:blipFill>
        <p:spPr>
          <a:xfrm>
            <a:off x="2843715" y="3958894"/>
            <a:ext cx="1033670" cy="104214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077C3B1-CC85-47BA-84CF-EA13FE6E9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1" t="13162" r="64224" b="59501"/>
          <a:stretch/>
        </p:blipFill>
        <p:spPr>
          <a:xfrm>
            <a:off x="1656523" y="3958895"/>
            <a:ext cx="1033670" cy="104214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531D86FC-803E-4C1F-B9B0-57066A36D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1" t="13162" r="64224" b="59501"/>
          <a:stretch/>
        </p:blipFill>
        <p:spPr>
          <a:xfrm>
            <a:off x="581506" y="3882695"/>
            <a:ext cx="1033670" cy="104214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D8798B4-DCAA-4BDE-B623-EA690110D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1" t="13162" r="64224" b="59501"/>
          <a:stretch/>
        </p:blipFill>
        <p:spPr>
          <a:xfrm>
            <a:off x="1710935" y="5288156"/>
            <a:ext cx="1033670" cy="104214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10216D8-2859-43EB-BCB6-83ABF1FF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1" t="13162" r="64224" b="59501"/>
          <a:stretch/>
        </p:blipFill>
        <p:spPr>
          <a:xfrm>
            <a:off x="2843715" y="5226133"/>
            <a:ext cx="1033670" cy="104214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1C88B029-21A6-4829-9C41-175F60ABA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44" t="44214" r="7503" b="29560"/>
          <a:stretch/>
        </p:blipFill>
        <p:spPr>
          <a:xfrm>
            <a:off x="1710935" y="2607095"/>
            <a:ext cx="841411" cy="9409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0B1F9B6-8BB0-4FA9-A6BF-F593DBAC2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889" y="2617261"/>
            <a:ext cx="841321" cy="93886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67B6D1F-C8FE-400B-AF5B-A676F439F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7" y="1668230"/>
            <a:ext cx="841321" cy="93886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B0B78BE-F722-44AE-B08B-6A990306B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025" y="1678396"/>
            <a:ext cx="841321" cy="93886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D9A9A82-3E6B-4891-A4F7-AE95A54D2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516" y="1668229"/>
            <a:ext cx="841321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2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41" y="188640"/>
            <a:ext cx="22669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54" y="262413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7294">
            <a:off x="1592840" y="4299918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76" y="12672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973" y="4772025"/>
            <a:ext cx="21907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7"/>
          <a:srcRect l="24149" t="28256" r="47819" b="46544"/>
          <a:stretch/>
        </p:blipFill>
        <p:spPr>
          <a:xfrm>
            <a:off x="5338099" y="4436984"/>
            <a:ext cx="1762438" cy="211250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6537" y="2110638"/>
            <a:ext cx="2143125" cy="2143125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AD5FD295-C868-433E-BCB2-EFA20996F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556823"/>
              </p:ext>
            </p:extLst>
          </p:nvPr>
        </p:nvGraphicFramePr>
        <p:xfrm>
          <a:off x="7873540" y="188644"/>
          <a:ext cx="3780183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0183">
                  <a:extLst>
                    <a:ext uri="{9D8B030D-6E8A-4147-A177-3AD203B41FA5}">
                      <a16:colId xmlns:a16="http://schemas.microsoft.com/office/drawing/2014/main" val="2676343049"/>
                    </a:ext>
                  </a:extLst>
                </a:gridCol>
              </a:tblGrid>
              <a:tr h="3495460">
                <a:tc>
                  <a:txBody>
                    <a:bodyPr/>
                    <a:lstStyle/>
                    <a:p>
                      <a:r>
                        <a:rPr lang="sl-SI" sz="4000" dirty="0"/>
                        <a:t>ESKIM</a:t>
                      </a:r>
                    </a:p>
                    <a:p>
                      <a:r>
                        <a:rPr lang="sl-SI" sz="4000" dirty="0"/>
                        <a:t>EVRO</a:t>
                      </a:r>
                    </a:p>
                    <a:p>
                      <a:r>
                        <a:rPr lang="sl-SI" sz="4000" dirty="0"/>
                        <a:t>EKRAN </a:t>
                      </a:r>
                    </a:p>
                    <a:p>
                      <a:r>
                        <a:rPr lang="sl-SI" sz="4000" dirty="0"/>
                        <a:t>ELASTIKA</a:t>
                      </a:r>
                    </a:p>
                    <a:p>
                      <a:r>
                        <a:rPr lang="sl-SI" sz="4000" dirty="0"/>
                        <a:t>ENA</a:t>
                      </a:r>
                    </a:p>
                    <a:p>
                      <a:r>
                        <a:rPr lang="sl-SI" sz="4000" dirty="0"/>
                        <a:t>ERIK</a:t>
                      </a:r>
                    </a:p>
                    <a:p>
                      <a:r>
                        <a:rPr lang="sl-SI" sz="4000" dirty="0"/>
                        <a:t>EVA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851828"/>
                  </a:ext>
                </a:extLst>
              </a:tr>
            </a:tbl>
          </a:graphicData>
        </a:graphic>
      </p:graphicFrame>
      <p:sp>
        <p:nvSpPr>
          <p:cNvPr id="10" name="Pravokotnik 9">
            <a:extLst>
              <a:ext uri="{FF2B5EF4-FFF2-40B4-BE49-F238E27FC236}">
                <a16:creationId xmlns:a16="http://schemas.microsoft.com/office/drawing/2014/main" id="{C583DDEB-64E4-425B-981A-DC16BF8A2D8F}"/>
              </a:ext>
            </a:extLst>
          </p:cNvPr>
          <p:cNvSpPr/>
          <p:nvPr/>
        </p:nvSpPr>
        <p:spPr>
          <a:xfrm>
            <a:off x="172278" y="188639"/>
            <a:ext cx="1563757" cy="1136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POVEŽI BESEDE  IN SLIKE</a:t>
            </a:r>
          </a:p>
        </p:txBody>
      </p:sp>
    </p:spTree>
    <p:extLst>
      <p:ext uri="{BB962C8B-B14F-4D97-AF65-F5344CB8AC3E}">
        <p14:creationId xmlns:p14="http://schemas.microsoft.com/office/powerpoint/2010/main" val="1616859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8FEEC9-33F2-4414-8672-A1DF8F8F4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10" y="1306820"/>
            <a:ext cx="4839269" cy="1325563"/>
          </a:xfrm>
        </p:spPr>
        <p:txBody>
          <a:bodyPr>
            <a:normAutofit fontScale="90000"/>
          </a:bodyPr>
          <a:lstStyle/>
          <a:p>
            <a:r>
              <a:rPr lang="sl-SI" dirty="0"/>
              <a:t>RIŠI PO ČRKI IN GLAS HKRATI IZGOVARJAJ. </a:t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635293D-DE0D-4D93-88B0-A1D093985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66" t="8317" r="13391" b="15827"/>
          <a:stretch/>
        </p:blipFill>
        <p:spPr>
          <a:xfrm>
            <a:off x="6095999" y="293522"/>
            <a:ext cx="5067869" cy="657847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B8250DC-B8AC-45F7-B8E8-BCE2B3476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10" y="2701528"/>
            <a:ext cx="3848668" cy="38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27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B96DEB-7555-44E1-AB0B-224F46E1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79" y="750627"/>
            <a:ext cx="5960019" cy="3649095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E, E, E KONEC VOŽNJE JE. </a:t>
            </a:r>
            <a:br>
              <a:rPr lang="sl-SI" dirty="0"/>
            </a:br>
            <a:br>
              <a:rPr lang="sl-SI" dirty="0"/>
            </a:br>
            <a:r>
              <a:rPr lang="sl-SI" sz="7200" dirty="0">
                <a:solidFill>
                  <a:schemeClr val="accent1">
                    <a:lumMod val="50000"/>
                  </a:schemeClr>
                </a:solidFill>
              </a:rPr>
              <a:t>E! E! E!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239C4005-F363-409A-8B5F-146157C12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748" y="2718059"/>
            <a:ext cx="6559530" cy="336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7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005C849-E80F-477E-AE3A-569164514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0843"/>
            <a:ext cx="10515600" cy="4351338"/>
          </a:xfrm>
        </p:spPr>
        <p:txBody>
          <a:bodyPr/>
          <a:lstStyle/>
          <a:p>
            <a:endParaRPr lang="sl-SI" dirty="0"/>
          </a:p>
          <a:p>
            <a:r>
              <a:rPr lang="sl-SI" dirty="0"/>
              <a:t>POBERI SUHO PERILO.</a:t>
            </a:r>
          </a:p>
          <a:p>
            <a:r>
              <a:rPr lang="sl-SI" dirty="0"/>
              <a:t>OBESI OPRANO PERILO.</a:t>
            </a:r>
          </a:p>
          <a:p>
            <a:r>
              <a:rPr lang="sl-SI" dirty="0"/>
              <a:t>ZLOŽI PERILO.</a:t>
            </a:r>
          </a:p>
          <a:p>
            <a:r>
              <a:rPr lang="sl-SI" dirty="0"/>
              <a:t>POMAGAJ PRI LIKANJU.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4C94EAD-0991-4056-9069-769FE6DB9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921" y="1957634"/>
            <a:ext cx="4016457" cy="479466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390D5AD-B6B3-420D-B9B2-9DA3807B3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3" b="10359"/>
          <a:stretch/>
        </p:blipFill>
        <p:spPr>
          <a:xfrm>
            <a:off x="2329684" y="0"/>
            <a:ext cx="6457465" cy="278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0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DD3EC5DA-63EA-4464-B081-DC7C71690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1123" r="29054" b="41193"/>
          <a:stretch/>
        </p:blipFill>
        <p:spPr>
          <a:xfrm>
            <a:off x="393686" y="111223"/>
            <a:ext cx="3107926" cy="164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1ED0461-45E9-490B-80BF-AE3398CF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609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chemeClr val="accent4">
                    <a:lumMod val="75000"/>
                  </a:schemeClr>
                </a:solidFill>
              </a:rPr>
              <a:t>UGANKE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B29FA71-70A0-4EED-B844-9018476B4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218899" cy="16033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/>
              <a:t>ZIMA BELO</a:t>
            </a:r>
          </a:p>
          <a:p>
            <a:pPr marL="0" indent="0">
              <a:buNone/>
            </a:pPr>
            <a:r>
              <a:rPr lang="sl-SI" sz="2000" dirty="0"/>
              <a:t>MOKO SEJE.</a:t>
            </a:r>
          </a:p>
          <a:p>
            <a:pPr marL="0" indent="0">
              <a:buNone/>
            </a:pPr>
            <a:r>
              <a:rPr lang="sl-SI" sz="2000" dirty="0"/>
              <a:t>KDO SNEŽINKE</a:t>
            </a:r>
          </a:p>
          <a:p>
            <a:pPr marL="0" indent="0">
              <a:buNone/>
            </a:pPr>
            <a:r>
              <a:rPr lang="sl-SI" sz="2000" dirty="0"/>
              <a:t>VSE PR_ _ _ _ _ _?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8792651-5A50-4F52-8568-3276D7FA7F06}"/>
              </a:ext>
            </a:extLst>
          </p:cNvPr>
          <p:cNvSpPr txBox="1"/>
          <p:nvPr/>
        </p:nvSpPr>
        <p:spPr>
          <a:xfrm>
            <a:off x="4930353" y="266724"/>
            <a:ext cx="3008244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2400" dirty="0"/>
              <a:t>MOŽ V BELEM </a:t>
            </a:r>
          </a:p>
          <a:p>
            <a:r>
              <a:rPr lang="sl-SI" sz="2400" dirty="0"/>
              <a:t>PRED HIŠO STOJI, </a:t>
            </a:r>
          </a:p>
          <a:p>
            <a:r>
              <a:rPr lang="sl-SI" sz="2400" dirty="0"/>
              <a:t>Z NOSOM RDEČIM </a:t>
            </a:r>
          </a:p>
          <a:p>
            <a:r>
              <a:rPr lang="sl-SI" sz="2400" dirty="0"/>
              <a:t>SE METLE DRŽI.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E883337-BE3E-47E9-9949-65B1F5A2BFA1}"/>
              </a:ext>
            </a:extLst>
          </p:cNvPr>
          <p:cNvSpPr txBox="1"/>
          <p:nvPr/>
        </p:nvSpPr>
        <p:spPr>
          <a:xfrm>
            <a:off x="4031553" y="2537910"/>
            <a:ext cx="333954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2400" dirty="0"/>
              <a:t>V KOTU STOJI</a:t>
            </a:r>
          </a:p>
          <a:p>
            <a:r>
              <a:rPr lang="sl-SI" sz="2400" dirty="0"/>
              <a:t>IN VSA SE BLEŠČI, </a:t>
            </a:r>
          </a:p>
          <a:p>
            <a:r>
              <a:rPr lang="sl-SI" sz="2400" dirty="0"/>
              <a:t>POD NJO PA ZA OTROKE</a:t>
            </a:r>
          </a:p>
          <a:p>
            <a:r>
              <a:rPr lang="sl-SI" sz="2400" dirty="0"/>
              <a:t>DARILO LEŽI.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36B8ADEA-AB01-409F-BBFB-EC4FC72B7CC2}"/>
              </a:ext>
            </a:extLst>
          </p:cNvPr>
          <p:cNvSpPr txBox="1"/>
          <p:nvPr/>
        </p:nvSpPr>
        <p:spPr>
          <a:xfrm>
            <a:off x="8345556" y="1182231"/>
            <a:ext cx="3008244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2800" dirty="0"/>
              <a:t>JE HIŠICA OKROGLA</a:t>
            </a:r>
          </a:p>
          <a:p>
            <a:r>
              <a:rPr lang="sl-SI" sz="2800" dirty="0"/>
              <a:t>IZ SNEGA, LEDU.</a:t>
            </a:r>
          </a:p>
          <a:p>
            <a:r>
              <a:rPr lang="sl-SI" sz="2800" dirty="0"/>
              <a:t>V NJEJ ŽIVE ESKIMI, </a:t>
            </a:r>
          </a:p>
          <a:p>
            <a:r>
              <a:rPr lang="sl-SI" sz="2800" dirty="0"/>
              <a:t>JI REČEMO _ _ _ _.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D9BB136-07C0-4FAE-9366-995F32DF5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122"/>
          <a:stretch/>
        </p:blipFill>
        <p:spPr>
          <a:xfrm>
            <a:off x="6484517" y="4586016"/>
            <a:ext cx="3151340" cy="163427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2B2C761-08CC-4F23-AE09-6AA939FBD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98"/>
          <a:stretch/>
        </p:blipFill>
        <p:spPr>
          <a:xfrm>
            <a:off x="3301176" y="4451585"/>
            <a:ext cx="3133299" cy="189726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E6ACA49-024B-4C79-B435-01757A5EC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34" y="4586016"/>
            <a:ext cx="2466975" cy="184785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0156861-1DCC-4368-A4C1-43C19B101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484" y="427709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5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DA9B66-3F80-4095-A39B-20439201E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0" y="18255"/>
            <a:ext cx="10515600" cy="1325563"/>
          </a:xfrm>
        </p:spPr>
        <p:txBody>
          <a:bodyPr/>
          <a:lstStyle/>
          <a:p>
            <a:r>
              <a:rPr lang="sl-SI" dirty="0"/>
              <a:t>PRAZNIČNI DECEMBER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6504F7-EEB4-4C25-B212-2DA1A2CEF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DO PRIHODA                   IN                ALI KAR OBEH IMAMO ŠE VELIKO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DELA.  NAJPREJ BOMO NAPISALI                , DA BOSTA VEDELA, KAJ SI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ŽELIMO ZA             . NATO BOMO IZ               IZREZALI BELE              IN JIH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PRILEPILI NA             . SEVEDA BOMO OKRASILI TUDI               . 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39C805E-48D6-4CF4-B5EA-2E43379BC6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40" t="44975" r="33195" b="18010"/>
          <a:stretch/>
        </p:blipFill>
        <p:spPr>
          <a:xfrm>
            <a:off x="2888481" y="1170532"/>
            <a:ext cx="1246789" cy="131018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F817CD2-B7D2-4B40-93F2-D51C64EA08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63" t="42388" r="33195" b="11642"/>
          <a:stretch/>
        </p:blipFill>
        <p:spPr>
          <a:xfrm>
            <a:off x="4778550" y="1131162"/>
            <a:ext cx="980805" cy="134062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4B3D1C1-2A4C-473B-B11F-5C18A61E4D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65" t="28258" r="35583" b="46668"/>
          <a:stretch/>
        </p:blipFill>
        <p:spPr>
          <a:xfrm>
            <a:off x="5771569" y="2480717"/>
            <a:ext cx="1073624" cy="98742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B7E2A06-A89D-4F5C-AEA2-C276315329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455" t="55522" r="24970" b="9931"/>
          <a:stretch/>
        </p:blipFill>
        <p:spPr>
          <a:xfrm>
            <a:off x="2654932" y="3248168"/>
            <a:ext cx="856943" cy="125012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1846FAE-A1C8-4872-9411-79C5B80799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94" t="17068" r="31073" b="47730"/>
          <a:stretch/>
        </p:blipFill>
        <p:spPr>
          <a:xfrm>
            <a:off x="6071820" y="3655577"/>
            <a:ext cx="957568" cy="84271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EAF45A8-5450-437F-97B5-B76F9026B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9486" y="3627614"/>
            <a:ext cx="841230" cy="84498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164377F-8A1D-41D2-A861-1AA22445D1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174" t="56270" r="22109" b="7478"/>
          <a:stretch/>
        </p:blipFill>
        <p:spPr>
          <a:xfrm>
            <a:off x="2888481" y="4657316"/>
            <a:ext cx="910392" cy="103015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3AFC4F2-91AF-4B87-88F5-908825C653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742" t="24478" r="3620" b="32089"/>
          <a:stretch/>
        </p:blipFill>
        <p:spPr>
          <a:xfrm>
            <a:off x="8471828" y="4498289"/>
            <a:ext cx="1016086" cy="1318220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  <a:extLst>
              <a:ext uri="{FF2B5EF4-FFF2-40B4-BE49-F238E27FC236}">
                <a16:creationId xmlns:a16="http://schemas.microsoft.com/office/drawing/2014/main" id="{19768726-0804-4C3E-82BC-DD466B874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35405" y="376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9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269521-F2A7-4D70-9DB2-043EDEA79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839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dirty="0"/>
              <a:t>SPEKLI BOMO PRAZNIČNE                         , D DA BO ZADIŠALO PO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 VSEJ                     . NAPISALI BOMO                       IN VSEM ZAŽELELI: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10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SREČNO 2021! 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CE7D938-68A1-4A1E-BBDC-1D8D1007A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3" t="63284" r="37706" b="5075"/>
          <a:stretch/>
        </p:blipFill>
        <p:spPr>
          <a:xfrm>
            <a:off x="4749420" y="70230"/>
            <a:ext cx="1897039" cy="143632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89007E2-769B-4CDE-BD03-30CC714EF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50" t="54726" r="29747" b="11496"/>
          <a:stretch/>
        </p:blipFill>
        <p:spPr>
          <a:xfrm>
            <a:off x="1864056" y="1334166"/>
            <a:ext cx="1463978" cy="143632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D659CCF-047B-41F2-ADA1-5300682DC9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3" t="43383" r="9845" b="8457"/>
          <a:stretch/>
        </p:blipFill>
        <p:spPr>
          <a:xfrm>
            <a:off x="5553649" y="1549530"/>
            <a:ext cx="1589273" cy="1220965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72C62765-C6BF-4D57-A69E-062AD166D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9420" y="5139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4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7388D5-5F20-405D-AF09-E1ED4862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NA ZOOMU BOMO IZDELOVALI VOŠČILNICE.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FA9DF1C-5592-41DB-A726-C99D048C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0965" cy="4351338"/>
          </a:xfrm>
        </p:spPr>
        <p:txBody>
          <a:bodyPr/>
          <a:lstStyle/>
          <a:p>
            <a:pPr marL="0" indent="0">
              <a:buNone/>
            </a:pPr>
            <a:r>
              <a:rPr lang="sl-SI" sz="3600" dirty="0">
                <a:solidFill>
                  <a:srgbClr val="C00000"/>
                </a:solidFill>
              </a:rPr>
              <a:t>PRIPRAVI SI: </a:t>
            </a:r>
          </a:p>
          <a:p>
            <a:pPr marL="0" indent="0">
              <a:buNone/>
            </a:pPr>
            <a:r>
              <a:rPr lang="sl-SI" dirty="0"/>
              <a:t>PAPIR ZA VOŠČILNICE,</a:t>
            </a:r>
          </a:p>
          <a:p>
            <a:pPr marL="0" indent="0">
              <a:buNone/>
            </a:pPr>
            <a:r>
              <a:rPr lang="sl-SI" dirty="0"/>
              <a:t>BARVNI PAPIR,</a:t>
            </a:r>
          </a:p>
          <a:p>
            <a:pPr marL="0" indent="0">
              <a:buNone/>
            </a:pPr>
            <a:r>
              <a:rPr lang="sl-SI" dirty="0"/>
              <a:t>FLOMASTRE,</a:t>
            </a:r>
          </a:p>
          <a:p>
            <a:pPr marL="0" indent="0">
              <a:buNone/>
            </a:pPr>
            <a:r>
              <a:rPr lang="sl-SI" dirty="0"/>
              <a:t>ŠKARJE, </a:t>
            </a:r>
          </a:p>
          <a:p>
            <a:pPr marL="0" indent="0">
              <a:buNone/>
            </a:pPr>
            <a:r>
              <a:rPr lang="sl-SI" dirty="0"/>
              <a:t>LEPILO,</a:t>
            </a:r>
          </a:p>
          <a:p>
            <a:pPr marL="0" indent="0">
              <a:buNone/>
            </a:pPr>
            <a:r>
              <a:rPr lang="sl-SI" dirty="0"/>
              <a:t>BELO TEMPERA BARVO IN</a:t>
            </a:r>
          </a:p>
          <a:p>
            <a:pPr marL="0" indent="0">
              <a:buNone/>
            </a:pPr>
            <a:r>
              <a:rPr lang="sl-SI" dirty="0"/>
              <a:t>BLEŠČICE, ČE JIH IMAŠ DOMA.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894EC6F-E9DB-4E44-9650-17B56AEC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71" y="2378834"/>
            <a:ext cx="5206538" cy="324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14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2EC22F8-7130-4759-836D-61948043C5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4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ZNAČILNOSTI ZIME</a:t>
            </a:r>
            <a:endParaRPr lang="en-US" sz="4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735A85E-33D9-4815-AADC-CA272A0A7E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MRAZ, SNEG, IVJE, ŽLED, POLEDICA …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TOPLO SE MORAMO OBLEČI.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ZIMSKI ŠPORTI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ŽIVALI POZIMI (SPREMENIJO BARVO, GOSTEJŠA DLAKA, PRESPIJO, DREMLJEJO, OTRPNEJO, PTICE ODLETIJO V TOPLE KRAJE …),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OGREVANJE STANOVANJ IN HIŠ</a:t>
            </a:r>
          </a:p>
          <a:p>
            <a:pPr eaLnBrk="1" hangingPunct="1">
              <a:buFontTx/>
              <a:buNone/>
              <a:defRPr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1B7A5FB-1833-4717-92DA-6CA8B778F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365125"/>
            <a:ext cx="4420737" cy="330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F7C06D63-20B6-4B93-821E-07026DD7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662" y="5243013"/>
            <a:ext cx="1628925" cy="131108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BBC3A94-82A2-4066-BA12-FB0BC0E8B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230" y="5243014"/>
            <a:ext cx="1749704" cy="131108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70DBDFD-04BF-4E34-BD5C-CA2814B6A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315" y="5243013"/>
            <a:ext cx="1294217" cy="129421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7CC1C87-CBEB-4F97-A7BC-26D273653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798" y="5326694"/>
            <a:ext cx="1749704" cy="12274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2">
            <a:extLst>
              <a:ext uri="{FF2B5EF4-FFF2-40B4-BE49-F238E27FC236}">
                <a16:creationId xmlns:a16="http://schemas.microsoft.com/office/drawing/2014/main" id="{C37D518B-9F0D-46A8-9275-D6BEC8197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4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ZIMSKO VREME</a:t>
            </a:r>
            <a:endParaRPr lang="en-US" sz="4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F945432-A33C-4640-8B96-C8BB4957C2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305800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NIZKE TEMPERATURE, MRZLO, HLADNO,</a:t>
            </a:r>
          </a:p>
          <a:p>
            <a:pPr eaLnBrk="1" hangingPunct="1">
              <a:buFontTx/>
              <a:buNone/>
              <a:defRPr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SNEŽI, MEGLENO …</a:t>
            </a:r>
          </a:p>
        </p:txBody>
      </p:sp>
      <p:pic>
        <p:nvPicPr>
          <p:cNvPr id="27653" name="Picture 6">
            <a:extLst>
              <a:ext uri="{FF2B5EF4-FFF2-40B4-BE49-F238E27FC236}">
                <a16:creationId xmlns:a16="http://schemas.microsoft.com/office/drawing/2014/main" id="{4C8C47EC-5CF9-42EF-902D-3810C1EF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87" y="2764488"/>
            <a:ext cx="533400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F56669BB-4F92-4103-85B7-DB51D5870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" y="2764488"/>
            <a:ext cx="3166235" cy="28322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1EEC8843-E311-4F14-B809-57A2FDE4B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ZIMSKI MESECI SO: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518301A-AFE9-4D5F-B565-C3D41B3BD0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DECEMBER</a:t>
            </a:r>
          </a:p>
          <a:p>
            <a:pPr eaLnBrk="1" hangingPunct="1">
              <a:defRPr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JANUAR</a:t>
            </a:r>
          </a:p>
          <a:p>
            <a:pPr eaLnBrk="1" hangingPunct="1">
              <a:defRPr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FEBRUAR</a:t>
            </a:r>
          </a:p>
          <a:p>
            <a:pPr eaLnBrk="1" hangingPunct="1">
              <a:defRPr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MAREC</a:t>
            </a:r>
          </a:p>
          <a:p>
            <a:pPr eaLnBrk="1" hangingPunct="1">
              <a:defRPr/>
            </a:pP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eaLnBrk="1" hangingPunct="1">
              <a:buNone/>
              <a:defRPr/>
            </a:pPr>
            <a:r>
              <a:rPr lang="sl-SI" dirty="0">
                <a:solidFill>
                  <a:srgbClr val="C00000"/>
                </a:solidFill>
              </a:rPr>
              <a:t>ZIMA PRI NAS  TRAJA OD </a:t>
            </a:r>
          </a:p>
          <a:p>
            <a:pPr marL="0" indent="0" eaLnBrk="1" hangingPunct="1">
              <a:buNone/>
              <a:defRPr/>
            </a:pPr>
            <a:r>
              <a:rPr lang="sl-SI" dirty="0">
                <a:solidFill>
                  <a:srgbClr val="C00000"/>
                </a:solidFill>
              </a:rPr>
              <a:t>21. DECEMBRA DO 21. MARCA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3797" name="Picture 6">
            <a:extLst>
              <a:ext uri="{FF2B5EF4-FFF2-40B4-BE49-F238E27FC236}">
                <a16:creationId xmlns:a16="http://schemas.microsoft.com/office/drawing/2014/main" id="{D0490784-33D5-41C7-B6F6-660B8A62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05" y="209062"/>
            <a:ext cx="4982817" cy="651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55466D3D-2D21-438C-9066-CC6C4E3A028A}"/>
              </a:ext>
            </a:extLst>
          </p:cNvPr>
          <p:cNvCxnSpPr/>
          <p:nvPr/>
        </p:nvCxnSpPr>
        <p:spPr>
          <a:xfrm>
            <a:off x="8852452" y="834887"/>
            <a:ext cx="14842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Raven povezovalnik 7">
            <a:extLst>
              <a:ext uri="{FF2B5EF4-FFF2-40B4-BE49-F238E27FC236}">
                <a16:creationId xmlns:a16="http://schemas.microsoft.com/office/drawing/2014/main" id="{CD6C3C81-D88E-436F-91C4-DEF4E3C46C20}"/>
              </a:ext>
            </a:extLst>
          </p:cNvPr>
          <p:cNvCxnSpPr>
            <a:cxnSpLocks/>
          </p:cNvCxnSpPr>
          <p:nvPr/>
        </p:nvCxnSpPr>
        <p:spPr>
          <a:xfrm>
            <a:off x="10336696" y="834887"/>
            <a:ext cx="13253" cy="13511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Raven povezovalnik 8">
            <a:extLst>
              <a:ext uri="{FF2B5EF4-FFF2-40B4-BE49-F238E27FC236}">
                <a16:creationId xmlns:a16="http://schemas.microsoft.com/office/drawing/2014/main" id="{54D4D4FC-3220-4B18-9A62-A7966BB0CCB1}"/>
              </a:ext>
            </a:extLst>
          </p:cNvPr>
          <p:cNvCxnSpPr/>
          <p:nvPr/>
        </p:nvCxnSpPr>
        <p:spPr>
          <a:xfrm>
            <a:off x="8852452" y="2236442"/>
            <a:ext cx="14842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333</Words>
  <Application>Microsoft Office PowerPoint</Application>
  <PresentationFormat>Širokozaslonsko</PresentationFormat>
  <Paragraphs>91</Paragraphs>
  <Slides>16</Slides>
  <Notes>4</Notes>
  <HiddenSlides>0</HiddenSlides>
  <MMClips>2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Cavolini</vt:lpstr>
      <vt:lpstr>Wingdings</vt:lpstr>
      <vt:lpstr>Office Theme</vt:lpstr>
      <vt:lpstr>GRADIVO ZA DELO NA DOMU</vt:lpstr>
      <vt:lpstr>PowerPointova predstavitev</vt:lpstr>
      <vt:lpstr>UGANKE</vt:lpstr>
      <vt:lpstr>PRAZNIČNI DECEMBER</vt:lpstr>
      <vt:lpstr>PowerPointova predstavitev</vt:lpstr>
      <vt:lpstr>NA ZOOMU BOMO IZDELOVALI VOŠČILNICE.</vt:lpstr>
      <vt:lpstr>ZNAČILNOSTI ZIME</vt:lpstr>
      <vt:lpstr>ZIMSKO VREME</vt:lpstr>
      <vt:lpstr>ZIMSKI MESECI SO:</vt:lpstr>
      <vt:lpstr>ZIMSKI ŠPORTI</vt:lpstr>
      <vt:lpstr>ZIMSKA OBLAČILA</vt:lpstr>
      <vt:lpstr>ZIMSKA OBUTEV</vt:lpstr>
      <vt:lpstr>V ZVEZEK NARIŠI SMREKO, NATO NANJO PRILEPI OKRASKE.    </vt:lpstr>
      <vt:lpstr>PowerPointova predstavitev</vt:lpstr>
      <vt:lpstr>RIŠI PO ČRKI IN GLAS HKRATI IZGOVARJAJ.  </vt:lpstr>
      <vt:lpstr>E, E, E KONEC VOŽNJE JE.   E! E! 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GRADIVO ZA DELO NA DOMU</dc:title>
  <dc:creator>Marta Erjavec</dc:creator>
  <cp:lastModifiedBy>Marta Erjavec</cp:lastModifiedBy>
  <cp:revision>10</cp:revision>
  <dcterms:created xsi:type="dcterms:W3CDTF">2020-12-11T17:35:52Z</dcterms:created>
  <dcterms:modified xsi:type="dcterms:W3CDTF">2020-12-13T19:46:29Z</dcterms:modified>
</cp:coreProperties>
</file>