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2" r:id="rId4"/>
    <p:sldId id="273" r:id="rId5"/>
    <p:sldId id="271" r:id="rId6"/>
    <p:sldId id="277" r:id="rId7"/>
    <p:sldId id="278" r:id="rId8"/>
    <p:sldId id="265" r:id="rId9"/>
    <p:sldId id="279" r:id="rId10"/>
    <p:sldId id="274" r:id="rId11"/>
    <p:sldId id="276" r:id="rId12"/>
    <p:sldId id="267" r:id="rId13"/>
    <p:sldId id="268" r:id="rId14"/>
    <p:sldId id="280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EF292-8BFA-4191-B34B-7524EE624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3338C57-2476-4DFD-8507-FFCFC38F0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AC1D7E-A7F8-4201-ABBE-4506A21D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8A9526-A1F0-4980-9FAF-4B62F929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876571E-6F32-4531-8BDD-0F555166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9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09005-7CB8-4DA9-88A5-2A00E9FE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C6DF45-C70B-499F-8F8E-FA403B62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573FC50-0B6C-4C12-88D6-149ECEE8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A08A4D-0EFE-4239-9AC1-53F5B170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7B4837-23A5-4749-8C2A-AB53B524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02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6C57617-6F15-4048-ADB3-B21315622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FB419FB-7A37-412C-9BDF-907281E55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62FDC0-1CD5-4326-9C97-9D4AC349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6D10A1-953E-4B62-A0D5-6F30A371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D6CE39-8FC0-42B9-A338-9A256844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315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C565E-8A35-43A6-BAE2-B70BA6B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C29E9E-A66E-4F04-A5D1-DB5E7909C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47E1C8-3560-4DF5-8CC4-0C4735B2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182C4B-A17A-40DA-935F-3B6BD744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89938A-33C9-43A1-8F2C-AFCEF791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66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3D9A4A-200E-4C28-998B-14ABD939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2A71334-67E5-4B7F-BEB6-5DFE6816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24C9E5-2889-4880-9F2A-54C5A790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D063EE-1BCB-4C97-B259-9A7E9ADB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DA17FA-06BB-4EAD-B071-69BFD92A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20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4BB64-15D0-4D0A-8EDC-7C5CAE54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EA4CA7-706B-4AEC-BD70-966D8A714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D68BA30-0BFD-4D03-883B-0456052E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A1D0F1-E02D-4B54-A5FC-6AC49608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C02B6B7-FF2C-407A-8AF1-8C67F8F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D45BAD-775F-4197-BC56-D5993C28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4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C150FC-DA4B-4292-B2D0-670FC3A5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C16F11F-FB2A-47E5-923E-815CC8A48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D449DE-B82E-4449-8E92-09E94BCA3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537272F-5C25-47E4-837F-532D2B95D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48C47D9-033E-4638-87FB-FC2EDF672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BE5334-853B-4A6A-BC64-628A4382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BE76CFB-7FEA-47ED-A287-ED44B967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9E80B1B-B239-46FB-81C9-149BFB50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65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F9123-32F6-4FC3-8A8D-CA43F540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78603D4-E592-4D4B-9050-45526F47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140C698-2FCE-4901-AF9D-2B0DB6D6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A5C2C7C-3FE9-4944-9970-C2D50943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6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A0AA9B1-7D50-4F05-A153-CFE01E83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EE23DC3-AF18-4DAD-8CA4-21A9C546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F8DDE15-17FD-401C-AA97-97DD6EC4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26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A33D7D-5D0F-457A-A3CF-4FEF5515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AAC060-DF02-4BF2-ABAD-16BBA64E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B83470A-F9F4-4A8C-9105-DFEB92887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4C9F07C-A405-4C47-BBF5-747ED4DF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AA71BC-83F7-49DC-8561-782BC53A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276424E-4990-40BD-91EE-8981EC49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74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1C964-49FB-4E7A-B80C-68F1ADE6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D9B541-BB83-42E8-9D92-41A43E98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D853E4B-E654-4073-83C7-1DE807BF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D6228CD-8E0B-4FF2-B964-F04AAF29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9C2C8C1-5BB8-4425-A577-3503F58D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5EB6D1C-5A4B-42F0-AF56-D98C0C4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9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B98772B-5119-4AD1-9B36-C2BD1B96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1BAF51-3B39-4CF7-8E9E-C5E42D30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2C7E0D-BF2B-4C6F-8A0A-607D31DB2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F6D4-B3AE-4637-84D2-03563B15FDF3}" type="datetimeFigureOut">
              <a:rPr lang="sl-SI" smtClean="0"/>
              <a:t>21. 11. 2020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7C5AB6-0A6C-44C4-B6A1-3BB15880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B46D82-A2AF-4AB6-800E-CF4B119F0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7487-237E-43BB-A7A9-4977415431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9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OO92gTmh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145A7-DE1A-4016-B809-9B380AB94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332" y="-907984"/>
            <a:ext cx="9144000" cy="2387600"/>
          </a:xfrm>
        </p:spPr>
        <p:txBody>
          <a:bodyPr>
            <a:normAutofit/>
          </a:bodyPr>
          <a:lstStyle/>
          <a:p>
            <a:r>
              <a:rPr lang="sl-SI" sz="4800" dirty="0"/>
              <a:t>GRADIVO ZA DELO NA DOMU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46E8D6-0FCB-42C2-AEA3-CDA6608CA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>
            <a:normAutofit/>
          </a:bodyPr>
          <a:lstStyle/>
          <a:p>
            <a:r>
              <a:rPr lang="sl-SI" sz="3600" dirty="0"/>
              <a:t>PONEDELJEK, 23. 11. 2020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10E7686-ABD0-404B-AA99-06F155A87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86" r="48063"/>
          <a:stretch/>
        </p:blipFill>
        <p:spPr>
          <a:xfrm>
            <a:off x="3882044" y="1713380"/>
            <a:ext cx="4882577" cy="43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55C0D-BAE8-4D41-A85C-6E2DEC72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>
                <a:solidFill>
                  <a:srgbClr val="7030A0"/>
                </a:solidFill>
              </a:rPr>
              <a:t>RAZMIGAJ SE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86FC41-114A-4F4A-AE6A-A231B509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DVIGNI NOGO,</a:t>
            </a:r>
          </a:p>
          <a:p>
            <a:r>
              <a:rPr lang="sl-SI" dirty="0"/>
              <a:t>DVIGNI ROKO,</a:t>
            </a:r>
          </a:p>
          <a:p>
            <a:r>
              <a:rPr lang="sl-SI" dirty="0"/>
              <a:t>PRIMI SE ZA NOS,</a:t>
            </a:r>
          </a:p>
          <a:p>
            <a:r>
              <a:rPr lang="sl-SI" dirty="0"/>
              <a:t>PRIMI SE ZA UŠESA,</a:t>
            </a:r>
          </a:p>
          <a:p>
            <a:r>
              <a:rPr lang="sl-SI" dirty="0"/>
              <a:t>POKRČI KOLENA,</a:t>
            </a:r>
          </a:p>
          <a:p>
            <a:r>
              <a:rPr lang="sl-SI" dirty="0"/>
              <a:t>POSKOČI,</a:t>
            </a:r>
          </a:p>
          <a:p>
            <a:r>
              <a:rPr lang="sl-SI" dirty="0"/>
              <a:t>PRIMI SE ZA HRBET,</a:t>
            </a:r>
          </a:p>
          <a:p>
            <a:r>
              <a:rPr lang="sl-SI" dirty="0"/>
              <a:t>PRIMI SE ZA TREBUH,…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78B23A-295B-410C-AB78-C9D4F5700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2" r="2340"/>
          <a:stretch/>
        </p:blipFill>
        <p:spPr>
          <a:xfrm>
            <a:off x="5467248" y="2256817"/>
            <a:ext cx="4947486" cy="28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AB81F-6FB9-47F0-B9CB-BB79993D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3" y="1367074"/>
            <a:ext cx="3373877" cy="1325563"/>
          </a:xfrm>
        </p:spPr>
        <p:txBody>
          <a:bodyPr>
            <a:noAutofit/>
          </a:bodyPr>
          <a:lstStyle/>
          <a:p>
            <a:r>
              <a:rPr lang="sl-SI" sz="3200" dirty="0"/>
              <a:t>OGLEJ SI SLIKE IN POSKUSI SE PREMIKATI TAKO, KOT OTROCI NA SLIKAH. 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6C07637-1466-494E-831E-9F15B0772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200"/>
          <a:stretch/>
        </p:blipFill>
        <p:spPr>
          <a:xfrm>
            <a:off x="4556324" y="228479"/>
            <a:ext cx="6933663" cy="64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2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F48B4-E669-4221-BCFA-A0DA0E4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92D050"/>
                </a:solidFill>
              </a:rPr>
              <a:t>NAMIZNI NOGOMET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56059DF-11A2-45D5-A550-94BC0FD33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127" y="2736074"/>
            <a:ext cx="2637336" cy="351644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002C710-6230-4062-98E8-5E5ABCC9C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1" r="265"/>
          <a:stretch/>
        </p:blipFill>
        <p:spPr>
          <a:xfrm>
            <a:off x="5391815" y="-15317"/>
            <a:ext cx="6602389" cy="6960866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38F5EAF-EB7B-4F46-BEFC-5947C662BEE5}"/>
              </a:ext>
            </a:extLst>
          </p:cNvPr>
          <p:cNvSpPr txBox="1"/>
          <p:nvPr/>
        </p:nvSpPr>
        <p:spPr>
          <a:xfrm>
            <a:off x="838200" y="1410511"/>
            <a:ext cx="3913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NARIŠI ALI IZREŽI DVA NOGOMETAŠA, POIŠČI MANJŠO ŽOGICO IN SI JO PODAJAJ TAKO KOT KAŽE SPODNJA SLIKA. </a:t>
            </a:r>
          </a:p>
        </p:txBody>
      </p:sp>
    </p:spTree>
    <p:extLst>
      <p:ext uri="{BB962C8B-B14F-4D97-AF65-F5344CB8AC3E}">
        <p14:creationId xmlns:p14="http://schemas.microsoft.com/office/powerpoint/2010/main" val="243438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82BEA-588E-4897-8511-16D85540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28368C5-AEF0-4243-A3C3-ED479EEAD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91043" y="-987560"/>
            <a:ext cx="6802077" cy="88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FE1D606-FF76-4614-AAB4-F7BF33F4D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OB 10-IH SE VIDIMO NA ZOOMU.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90FAB8-D771-45A8-A2D9-56E2E536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69" y="3123035"/>
            <a:ext cx="4699062" cy="3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88F05-37D9-4CB6-A992-A805E559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PORTRET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D358FE2-A574-4466-8BC8-0D136A3E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9880" y="177096"/>
            <a:ext cx="4782460" cy="65038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6427F7A-AAC1-4E20-85AB-92CA2E26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74" y="2895321"/>
            <a:ext cx="3834216" cy="29241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35EFA14-73CD-4B97-9BE2-0FB64A9DA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215" y="3295345"/>
            <a:ext cx="1809750" cy="252412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28BABA1-382F-4849-8799-D1A8720ACFEA}"/>
              </a:ext>
            </a:extLst>
          </p:cNvPr>
          <p:cNvSpPr txBox="1"/>
          <p:nvPr/>
        </p:nvSpPr>
        <p:spPr>
          <a:xfrm>
            <a:off x="927372" y="1877438"/>
            <a:ext cx="478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 VODENIMI BARVICAMI NARIŠI SVOJ PORTRET. </a:t>
            </a:r>
          </a:p>
          <a:p>
            <a:r>
              <a:rPr lang="sl-SI" dirty="0"/>
              <a:t>LAHKO UPORAVIŠ TUDI BARVICE ALI FLOMASTRE. </a:t>
            </a:r>
          </a:p>
        </p:txBody>
      </p:sp>
    </p:spTree>
    <p:extLst>
      <p:ext uri="{BB962C8B-B14F-4D97-AF65-F5344CB8AC3E}">
        <p14:creationId xmlns:p14="http://schemas.microsoft.com/office/powerpoint/2010/main" val="152998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42F4B0-AEFF-4576-9C38-D6E30AD5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406846"/>
            <a:ext cx="10515600" cy="1325563"/>
          </a:xfrm>
        </p:spPr>
        <p:txBody>
          <a:bodyPr/>
          <a:lstStyle/>
          <a:p>
            <a:r>
              <a:rPr lang="sl-SI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MOJE TELO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AEB69C-0A67-4B68-9E48-73AB664E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MAJHNO IMAM GLAVO, </a:t>
            </a:r>
          </a:p>
          <a:p>
            <a:pPr marL="0" indent="0">
              <a:buNone/>
            </a:pPr>
            <a:r>
              <a:rPr lang="sl-SI" dirty="0"/>
              <a:t>USTA IN OBRAZ, </a:t>
            </a:r>
          </a:p>
          <a:p>
            <a:pPr marL="0" indent="0">
              <a:buNone/>
            </a:pPr>
            <a:r>
              <a:rPr lang="sl-SI" dirty="0"/>
              <a:t>GLEJTE TO SEM JAZ.</a:t>
            </a:r>
          </a:p>
          <a:p>
            <a:pPr marL="0" indent="0">
              <a:buNone/>
            </a:pPr>
            <a:r>
              <a:rPr lang="sl-SI" dirty="0"/>
              <a:t>ZADAJ IMAM HRBET,</a:t>
            </a:r>
          </a:p>
          <a:p>
            <a:pPr marL="0" indent="0">
              <a:buNone/>
            </a:pPr>
            <a:r>
              <a:rPr lang="sl-SI" dirty="0"/>
              <a:t> V PRSIH PA SRCE, </a:t>
            </a:r>
          </a:p>
          <a:p>
            <a:pPr marL="0" indent="0">
              <a:buNone/>
            </a:pPr>
            <a:r>
              <a:rPr lang="sl-SI" dirty="0"/>
              <a:t>ZGORAJ IMAM ROKE, </a:t>
            </a:r>
          </a:p>
          <a:p>
            <a:pPr marL="0" indent="0">
              <a:buNone/>
            </a:pPr>
            <a:r>
              <a:rPr lang="sl-SI" dirty="0"/>
              <a:t>SPODAJ PA NOGE.”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0796ABE-1D9E-4C99-A516-A63DD107AF9B}"/>
              </a:ext>
            </a:extLst>
          </p:cNvPr>
          <p:cNvSpPr/>
          <p:nvPr/>
        </p:nvSpPr>
        <p:spPr>
          <a:xfrm>
            <a:off x="5625483" y="2991774"/>
            <a:ext cx="941033" cy="71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185E7CF-642B-42F9-A740-3CE72098E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3" t="4649" r="17533" b="5829"/>
          <a:stretch/>
        </p:blipFill>
        <p:spPr>
          <a:xfrm>
            <a:off x="5723075" y="0"/>
            <a:ext cx="495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8721A6C-6A38-43B2-91A3-AA405009E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716" y="258146"/>
            <a:ext cx="2994853" cy="634683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C6A79E7-DA3B-4EE4-AA81-B29B10FDA24A}"/>
              </a:ext>
            </a:extLst>
          </p:cNvPr>
          <p:cNvSpPr txBox="1"/>
          <p:nvPr/>
        </p:nvSpPr>
        <p:spPr>
          <a:xfrm>
            <a:off x="1270903" y="524141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GLAVA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6DC6979-CD9D-421D-9131-F1E647CC4B00}"/>
              </a:ext>
            </a:extLst>
          </p:cNvPr>
          <p:cNvSpPr txBox="1"/>
          <p:nvPr/>
        </p:nvSpPr>
        <p:spPr>
          <a:xfrm>
            <a:off x="1157591" y="2752928"/>
            <a:ext cx="231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ROKA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92E15C5-CCFD-4AAB-9518-0FFF2036CD51}"/>
              </a:ext>
            </a:extLst>
          </p:cNvPr>
          <p:cNvSpPr txBox="1"/>
          <p:nvPr/>
        </p:nvSpPr>
        <p:spPr>
          <a:xfrm>
            <a:off x="1270903" y="4893013"/>
            <a:ext cx="162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NOGA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6A83DE6-4662-4E24-86E3-1DA37A4069D7}"/>
              </a:ext>
            </a:extLst>
          </p:cNvPr>
          <p:cNvSpPr txBox="1"/>
          <p:nvPr/>
        </p:nvSpPr>
        <p:spPr>
          <a:xfrm>
            <a:off x="9124544" y="904752"/>
            <a:ext cx="231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OČI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2DBAB39-4FA0-4D58-9FFD-890F111B9681}"/>
              </a:ext>
            </a:extLst>
          </p:cNvPr>
          <p:cNvSpPr txBox="1"/>
          <p:nvPr/>
        </p:nvSpPr>
        <p:spPr>
          <a:xfrm>
            <a:off x="9070863" y="1410670"/>
            <a:ext cx="95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NOS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4E443DF-9348-4145-8768-0D1814CD41FB}"/>
              </a:ext>
            </a:extLst>
          </p:cNvPr>
          <p:cNvSpPr txBox="1"/>
          <p:nvPr/>
        </p:nvSpPr>
        <p:spPr>
          <a:xfrm>
            <a:off x="9124545" y="2422506"/>
            <a:ext cx="1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USTA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41A6363-4630-436F-8C05-5AB7E7B94E33}"/>
              </a:ext>
            </a:extLst>
          </p:cNvPr>
          <p:cNvSpPr txBox="1"/>
          <p:nvPr/>
        </p:nvSpPr>
        <p:spPr>
          <a:xfrm>
            <a:off x="9129408" y="3104799"/>
            <a:ext cx="11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VRAT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1B28165-6A54-4E47-88EC-D0EE09A60EFC}"/>
              </a:ext>
            </a:extLst>
          </p:cNvPr>
          <p:cNvSpPr txBox="1"/>
          <p:nvPr/>
        </p:nvSpPr>
        <p:spPr>
          <a:xfrm>
            <a:off x="9132251" y="3787092"/>
            <a:ext cx="137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PRSI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1BB209C-6021-477B-8327-B088825E0A72}"/>
              </a:ext>
            </a:extLst>
          </p:cNvPr>
          <p:cNvSpPr txBox="1"/>
          <p:nvPr/>
        </p:nvSpPr>
        <p:spPr>
          <a:xfrm>
            <a:off x="9124544" y="4347426"/>
            <a:ext cx="15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TREBUH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F3EC207-FCC8-4491-8B1B-95681B3CC9F6}"/>
              </a:ext>
            </a:extLst>
          </p:cNvPr>
          <p:cNvSpPr txBox="1"/>
          <p:nvPr/>
        </p:nvSpPr>
        <p:spPr>
          <a:xfrm>
            <a:off x="9070863" y="4893332"/>
            <a:ext cx="145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KOLENO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94BA4CC-8C73-44B2-8B27-75AC294B42E9}"/>
              </a:ext>
            </a:extLst>
          </p:cNvPr>
          <p:cNvSpPr txBox="1"/>
          <p:nvPr/>
        </p:nvSpPr>
        <p:spPr>
          <a:xfrm>
            <a:off x="9095362" y="5583916"/>
            <a:ext cx="145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STOPALO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055ED73-9DB2-4079-9C36-047493C9556B}"/>
              </a:ext>
            </a:extLst>
          </p:cNvPr>
          <p:cNvSpPr txBox="1"/>
          <p:nvPr/>
        </p:nvSpPr>
        <p:spPr>
          <a:xfrm>
            <a:off x="9070863" y="258146"/>
            <a:ext cx="148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LASJE</a:t>
            </a: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D496D10C-A558-4F85-ABF9-AEDC12945A29}"/>
              </a:ext>
            </a:extLst>
          </p:cNvPr>
          <p:cNvCxnSpPr>
            <a:stCxn id="16" idx="1"/>
          </p:cNvCxnSpPr>
          <p:nvPr/>
        </p:nvCxnSpPr>
        <p:spPr>
          <a:xfrm flipH="1">
            <a:off x="6352162" y="442812"/>
            <a:ext cx="2718701" cy="51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72BF8FDB-083C-49BE-9097-18E2286B0E45}"/>
              </a:ext>
            </a:extLst>
          </p:cNvPr>
          <p:cNvCxnSpPr>
            <a:stCxn id="8" idx="1"/>
          </p:cNvCxnSpPr>
          <p:nvPr/>
        </p:nvCxnSpPr>
        <p:spPr>
          <a:xfrm flipH="1">
            <a:off x="6418555" y="1089418"/>
            <a:ext cx="2705989" cy="690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55B4B462-AABA-4221-9357-64A2733B6F71}"/>
              </a:ext>
            </a:extLst>
          </p:cNvPr>
          <p:cNvCxnSpPr>
            <a:stCxn id="9" idx="1"/>
          </p:cNvCxnSpPr>
          <p:nvPr/>
        </p:nvCxnSpPr>
        <p:spPr>
          <a:xfrm flipH="1">
            <a:off x="5948039" y="1595336"/>
            <a:ext cx="3122824" cy="49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7104BC56-B9C7-4ECC-B550-BAAD51B1F88A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6096000" y="2343705"/>
            <a:ext cx="3028545" cy="263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>
            <a:extLst>
              <a:ext uri="{FF2B5EF4-FFF2-40B4-BE49-F238E27FC236}">
                <a16:creationId xmlns:a16="http://schemas.microsoft.com/office/drawing/2014/main" id="{7CCAAA1E-EBD7-44EE-8456-5420936837A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6096000" y="2752928"/>
            <a:ext cx="3033408" cy="53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povezovalnik 27">
            <a:extLst>
              <a:ext uri="{FF2B5EF4-FFF2-40B4-BE49-F238E27FC236}">
                <a16:creationId xmlns:a16="http://schemas.microsoft.com/office/drawing/2014/main" id="{88739EC7-7115-4E07-A8FF-624418BD352D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285390" y="3289465"/>
            <a:ext cx="2846861" cy="68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95A15762-DA86-4BCD-AA88-6F8DD28C28F7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5983142" y="3630611"/>
            <a:ext cx="3141402" cy="901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>
            <a:extLst>
              <a:ext uri="{FF2B5EF4-FFF2-40B4-BE49-F238E27FC236}">
                <a16:creationId xmlns:a16="http://schemas.microsoft.com/office/drawing/2014/main" id="{FB9FEC8B-DC7A-4392-ACBE-C1576F038D7A}"/>
              </a:ext>
            </a:extLst>
          </p:cNvPr>
          <p:cNvCxnSpPr>
            <a:stCxn id="14" idx="1"/>
          </p:cNvCxnSpPr>
          <p:nvPr/>
        </p:nvCxnSpPr>
        <p:spPr>
          <a:xfrm flipH="1">
            <a:off x="6352162" y="5077998"/>
            <a:ext cx="2718701" cy="1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uščični povezovalnik 33">
            <a:extLst>
              <a:ext uri="{FF2B5EF4-FFF2-40B4-BE49-F238E27FC236}">
                <a16:creationId xmlns:a16="http://schemas.microsoft.com/office/drawing/2014/main" id="{5070B3C4-A588-40A2-A7FD-8213E222EF7C}"/>
              </a:ext>
            </a:extLst>
          </p:cNvPr>
          <p:cNvCxnSpPr>
            <a:stCxn id="15" idx="1"/>
          </p:cNvCxnSpPr>
          <p:nvPr/>
        </p:nvCxnSpPr>
        <p:spPr>
          <a:xfrm flipH="1">
            <a:off x="6551720" y="5768582"/>
            <a:ext cx="2543642" cy="50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uščični povezovalnik 35">
            <a:extLst>
              <a:ext uri="{FF2B5EF4-FFF2-40B4-BE49-F238E27FC236}">
                <a16:creationId xmlns:a16="http://schemas.microsoft.com/office/drawing/2014/main" id="{71EAAD07-0588-49D8-8C54-A4AFEBCE6678}"/>
              </a:ext>
            </a:extLst>
          </p:cNvPr>
          <p:cNvCxnSpPr/>
          <p:nvPr/>
        </p:nvCxnSpPr>
        <p:spPr>
          <a:xfrm>
            <a:off x="2315182" y="785751"/>
            <a:ext cx="2638558" cy="488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uščični povezovalnik 37">
            <a:extLst>
              <a:ext uri="{FF2B5EF4-FFF2-40B4-BE49-F238E27FC236}">
                <a16:creationId xmlns:a16="http://schemas.microsoft.com/office/drawing/2014/main" id="{579C7B5A-6640-45FF-95D0-BB285EBA378B}"/>
              </a:ext>
            </a:extLst>
          </p:cNvPr>
          <p:cNvCxnSpPr/>
          <p:nvPr/>
        </p:nvCxnSpPr>
        <p:spPr>
          <a:xfrm>
            <a:off x="2083162" y="3021196"/>
            <a:ext cx="2799763" cy="698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k 38">
            <a:extLst>
              <a:ext uri="{FF2B5EF4-FFF2-40B4-BE49-F238E27FC236}">
                <a16:creationId xmlns:a16="http://schemas.microsoft.com/office/drawing/2014/main" id="{65FD9C0D-C6EE-4E14-BFD3-21D24365EDFA}"/>
              </a:ext>
            </a:extLst>
          </p:cNvPr>
          <p:cNvSpPr/>
          <p:nvPr/>
        </p:nvSpPr>
        <p:spPr>
          <a:xfrm>
            <a:off x="4189648" y="2979651"/>
            <a:ext cx="6131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1" name="Raven puščični povezovalnik 40">
            <a:extLst>
              <a:ext uri="{FF2B5EF4-FFF2-40B4-BE49-F238E27FC236}">
                <a16:creationId xmlns:a16="http://schemas.microsoft.com/office/drawing/2014/main" id="{388FF89C-2959-424E-B706-B40D35F0F28A}"/>
              </a:ext>
            </a:extLst>
          </p:cNvPr>
          <p:cNvCxnSpPr/>
          <p:nvPr/>
        </p:nvCxnSpPr>
        <p:spPr>
          <a:xfrm>
            <a:off x="2315182" y="5218630"/>
            <a:ext cx="3038053" cy="28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0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-3095" b="39575"/>
          <a:stretch/>
        </p:blipFill>
        <p:spPr>
          <a:xfrm>
            <a:off x="1798368" y="309764"/>
            <a:ext cx="5578976" cy="6498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60445" r="5920"/>
          <a:stretch/>
        </p:blipFill>
        <p:spPr>
          <a:xfrm>
            <a:off x="7608163" y="2986632"/>
            <a:ext cx="4429957" cy="369696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3927342-8505-4C43-AC42-B2B96779302F}"/>
              </a:ext>
            </a:extLst>
          </p:cNvPr>
          <p:cNvSpPr txBox="1"/>
          <p:nvPr/>
        </p:nvSpPr>
        <p:spPr>
          <a:xfrm>
            <a:off x="8282866" y="594804"/>
            <a:ext cx="291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SESTAVI OBRAZ</a:t>
            </a:r>
          </a:p>
        </p:txBody>
      </p:sp>
    </p:spTree>
    <p:extLst>
      <p:ext uri="{BB962C8B-B14F-4D97-AF65-F5344CB8AC3E}">
        <p14:creationId xmlns:p14="http://schemas.microsoft.com/office/powerpoint/2010/main" val="35194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BC07B5D-C1FE-4D8D-B848-55E25AD1B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5" t="9167" r="7422" b="8890"/>
          <a:stretch/>
        </p:blipFill>
        <p:spPr>
          <a:xfrm>
            <a:off x="3820383" y="139928"/>
            <a:ext cx="5412396" cy="657814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F63B93B-9398-4F4B-BD26-3294404E0CFF}"/>
              </a:ext>
            </a:extLst>
          </p:cNvPr>
          <p:cNvSpPr txBox="1"/>
          <p:nvPr/>
        </p:nvSpPr>
        <p:spPr>
          <a:xfrm>
            <a:off x="755735" y="471657"/>
            <a:ext cx="24254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OGLEJ SI POSNETEK. </a:t>
            </a:r>
          </a:p>
          <a:p>
            <a:endParaRPr lang="sl-SI" dirty="0">
              <a:hlinkClick r:id="rId3"/>
            </a:endParaRPr>
          </a:p>
          <a:p>
            <a:r>
              <a:rPr lang="sl-SI" dirty="0">
                <a:hlinkClick r:id="rId3"/>
              </a:rPr>
              <a:t>https://www.youtube.com/watch?v=sIOO92gTmhc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RIŠI PO ČRKI IN GLAS HKRATI IZGOVARJAJ. NASTALA BO LEPA MAVRICA.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3EDB1D5-80D5-4A62-92D8-B1BEDBC94E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98" r="1061" b="22896"/>
          <a:stretch/>
        </p:blipFill>
        <p:spPr>
          <a:xfrm>
            <a:off x="661725" y="3953290"/>
            <a:ext cx="1750736" cy="9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9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70B4733-C29E-4099-942E-2CE737127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98" t="11622" r="20694" b="10638"/>
          <a:stretch/>
        </p:blipFill>
        <p:spPr>
          <a:xfrm rot="5400000">
            <a:off x="1778697" y="1432755"/>
            <a:ext cx="3165553" cy="359290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8DD9418-A87B-43EF-BACC-C802DE73BD44}"/>
              </a:ext>
            </a:extLst>
          </p:cNvPr>
          <p:cNvSpPr txBox="1"/>
          <p:nvPr/>
        </p:nvSpPr>
        <p:spPr>
          <a:xfrm>
            <a:off x="5974672" y="1500326"/>
            <a:ext cx="5681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rgbClr val="00B0F0"/>
                </a:solidFill>
              </a:rPr>
              <a:t>C, C, C, </a:t>
            </a:r>
          </a:p>
          <a:p>
            <a:r>
              <a:rPr lang="sl-SI" sz="5400" dirty="0">
                <a:solidFill>
                  <a:srgbClr val="00B0F0"/>
                </a:solidFill>
              </a:rPr>
              <a:t>KAJ JE TO?</a:t>
            </a:r>
          </a:p>
          <a:p>
            <a:r>
              <a:rPr lang="sl-SI" sz="5400" dirty="0">
                <a:solidFill>
                  <a:srgbClr val="00B0F0"/>
                </a:solidFill>
              </a:rPr>
              <a:t>C, C, C,</a:t>
            </a:r>
          </a:p>
          <a:p>
            <a:r>
              <a:rPr lang="sl-SI" sz="5400" dirty="0">
                <a:solidFill>
                  <a:srgbClr val="00B0F0"/>
                </a:solidFill>
              </a:rPr>
              <a:t>KAPLJICE SE CVRO.</a:t>
            </a:r>
          </a:p>
        </p:txBody>
      </p:sp>
    </p:spTree>
    <p:extLst>
      <p:ext uri="{BB962C8B-B14F-4D97-AF65-F5344CB8AC3E}">
        <p14:creationId xmlns:p14="http://schemas.microsoft.com/office/powerpoint/2010/main" val="6968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960888"/>
              </p:ext>
            </p:extLst>
          </p:nvPr>
        </p:nvGraphicFramePr>
        <p:xfrm>
          <a:off x="152400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" b="14733"/>
          <a:stretch/>
        </p:blipFill>
        <p:spPr bwMode="auto">
          <a:xfrm>
            <a:off x="1631504" y="116632"/>
            <a:ext cx="2736304" cy="206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6663" r="17185" b="9076"/>
          <a:stretch/>
        </p:blipFill>
        <p:spPr bwMode="auto">
          <a:xfrm>
            <a:off x="2122715" y="2471057"/>
            <a:ext cx="1894115" cy="181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60" y="4725145"/>
            <a:ext cx="2835792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36" y="2479441"/>
            <a:ext cx="2810115" cy="18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5"/>
          <a:stretch/>
        </p:blipFill>
        <p:spPr bwMode="auto">
          <a:xfrm>
            <a:off x="4871864" y="4608873"/>
            <a:ext cx="2232248" cy="21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42" y="72710"/>
            <a:ext cx="2810115" cy="210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581" y="29772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2471057"/>
            <a:ext cx="1605967" cy="196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8733"/>
          <a:stretch/>
        </p:blipFill>
        <p:spPr bwMode="auto">
          <a:xfrm>
            <a:off x="8187269" y="4682631"/>
            <a:ext cx="1935884" cy="207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626D335-CDF2-4BD9-B5D5-EDE4AB5B7BEB}"/>
              </a:ext>
            </a:extLst>
          </p:cNvPr>
          <p:cNvSpPr txBox="1"/>
          <p:nvPr/>
        </p:nvSpPr>
        <p:spPr>
          <a:xfrm>
            <a:off x="168676" y="245764"/>
            <a:ext cx="11656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/>
              <a:t>POIMENUJ PREDMETE NA SLIKI.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35288D3-DAE2-4A9C-9657-1557459A0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4192" y="24763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7EF3B-8DF7-4FD5-993A-EA29B616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45860" cy="1325563"/>
          </a:xfrm>
        </p:spPr>
        <p:txBody>
          <a:bodyPr>
            <a:noAutofit/>
          </a:bodyPr>
          <a:lstStyle/>
          <a:p>
            <a:r>
              <a:rPr lang="sl-SI" sz="2400" dirty="0"/>
              <a:t>POSTAVLJAJ ZAMAŠKE PO ČRKI</a:t>
            </a:r>
            <a:br>
              <a:rPr lang="sl-SI" sz="2400" dirty="0"/>
            </a:br>
            <a:r>
              <a:rPr lang="sl-SI" sz="2400" dirty="0"/>
              <a:t> </a:t>
            </a:r>
            <a:r>
              <a:rPr lang="sl-SI" sz="4800" b="1" dirty="0">
                <a:solidFill>
                  <a:srgbClr val="00B0F0"/>
                </a:solidFill>
              </a:rPr>
              <a:t>C</a:t>
            </a:r>
            <a:endParaRPr lang="sl-SI" sz="2400" b="1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A003604-FC15-4E4F-9286-0C51549B2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14" t="41745" r="-1" b="7192"/>
          <a:stretch/>
        </p:blipFill>
        <p:spPr>
          <a:xfrm rot="5400000">
            <a:off x="3525307" y="644891"/>
            <a:ext cx="6233195" cy="54627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8AE9D8-7C7E-4D2D-8DA4-80BC70FC1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56471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211</Words>
  <Application>Microsoft Office PowerPoint</Application>
  <PresentationFormat>Širokozaslonsko</PresentationFormat>
  <Paragraphs>53</Paragraphs>
  <Slides>14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GRADIVO ZA DELO NA DOMU</vt:lpstr>
      <vt:lpstr>PORTRET</vt:lpstr>
      <vt:lpstr>MOJE TELO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POSTAVLJAJ ZAMAŠKE PO ČRKI  C</vt:lpstr>
      <vt:lpstr>RAZMIGAJ SE </vt:lpstr>
      <vt:lpstr>OGLEJ SI SLIKE IN POSKUSI SE PREMIKATI TAKO, KOT OTROCI NA SLIKAH. </vt:lpstr>
      <vt:lpstr>NAMIZNI NOGOMET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martae@osnovna-sola-idrija.si</dc:creator>
  <cp:lastModifiedBy>Marta Erjavec</cp:lastModifiedBy>
  <cp:revision>16</cp:revision>
  <dcterms:created xsi:type="dcterms:W3CDTF">2020-11-18T10:13:37Z</dcterms:created>
  <dcterms:modified xsi:type="dcterms:W3CDTF">2020-11-22T16:50:16Z</dcterms:modified>
</cp:coreProperties>
</file>